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2" r:id="rId4"/>
  </p:sldMasterIdLst>
  <p:notesMasterIdLst>
    <p:notesMasterId r:id="rId27"/>
  </p:notesMasterIdLst>
  <p:handoutMasterIdLst>
    <p:handoutMasterId r:id="rId28"/>
  </p:handoutMasterIdLst>
  <p:sldIdLst>
    <p:sldId id="765" r:id="rId5"/>
    <p:sldId id="767" r:id="rId6"/>
    <p:sldId id="766" r:id="rId7"/>
    <p:sldId id="768" r:id="rId8"/>
    <p:sldId id="769" r:id="rId9"/>
    <p:sldId id="770" r:id="rId10"/>
    <p:sldId id="774" r:id="rId11"/>
    <p:sldId id="775" r:id="rId12"/>
    <p:sldId id="771" r:id="rId13"/>
    <p:sldId id="792" r:id="rId14"/>
    <p:sldId id="799" r:id="rId15"/>
    <p:sldId id="779" r:id="rId16"/>
    <p:sldId id="796" r:id="rId17"/>
    <p:sldId id="776" r:id="rId18"/>
    <p:sldId id="772" r:id="rId19"/>
    <p:sldId id="801" r:id="rId20"/>
    <p:sldId id="784" r:id="rId21"/>
    <p:sldId id="798" r:id="rId22"/>
    <p:sldId id="778" r:id="rId23"/>
    <p:sldId id="793" r:id="rId24"/>
    <p:sldId id="785" r:id="rId25"/>
    <p:sldId id="786" r:id="rId26"/>
  </p:sldIdLst>
  <p:sldSz cx="9144000" cy="5143500" type="screen16x9"/>
  <p:notesSz cx="7315200" cy="96012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525"/>
    <a:srgbClr val="F36621"/>
    <a:srgbClr val="12A5B4"/>
    <a:srgbClr val="6C6F70"/>
    <a:srgbClr val="FBFFFF"/>
    <a:srgbClr val="EFFDFF"/>
    <a:srgbClr val="706866"/>
    <a:srgbClr val="19728C"/>
    <a:srgbClr val="88764E"/>
    <a:srgbClr val="26A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5C4D64-3CB1-44FE-A7C1-7C6792326531}">
  <a:tblStyle styleId="{8F5C4D64-3CB1-44FE-A7C1-7C679232653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7" autoAdjust="0"/>
    <p:restoredTop sz="78140" autoAdjust="0"/>
  </p:normalViewPr>
  <p:slideViewPr>
    <p:cSldViewPr snapToGrid="0">
      <p:cViewPr varScale="1">
        <p:scale>
          <a:sx n="113" d="100"/>
          <a:sy n="113" d="100"/>
        </p:scale>
        <p:origin x="1656" y="10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3" d="100"/>
          <a:sy n="83" d="100"/>
        </p:scale>
        <p:origin x="295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D091DCF1-0F16-4F79-BC4A-993379236393}" type="datetimeFigureOut">
              <a:rPr lang="en-US" smtClean="0">
                <a:latin typeface="Arial" panose="020B0604020202020204" pitchFamily="34" charset="0"/>
              </a:rPr>
              <a:t>7/14/2020</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4539175-E3A9-42A0-88B3-EEBBCA8AEA0A}"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817007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100" b="0" i="0" u="none" strike="noStrike" cap="none" dirty="0">
                <a:solidFill>
                  <a:srgbClr val="000000"/>
                </a:solidFill>
                <a:effectLst/>
                <a:latin typeface="Arial"/>
                <a:ea typeface="Arial"/>
                <a:cs typeface="Arial"/>
                <a:sym typeface="Arial"/>
              </a:rPr>
              <a:t>Introduce Vensure</a:t>
            </a:r>
            <a:endParaRPr lang="en-US" sz="10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Welcome everyone</a:t>
            </a:r>
            <a:endParaRPr lang="en-US" sz="10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First, I just wanted to thank you all for taking time to join us today. </a:t>
            </a:r>
            <a:endParaRPr lang="en-US" sz="1100" b="0" i="0" u="none" strike="noStrike" cap="none" dirty="0" smtClean="0">
              <a:solidFill>
                <a:srgbClr val="000000"/>
              </a:solidFill>
              <a:effectLst/>
              <a:latin typeface="Arial"/>
              <a:ea typeface="Arial"/>
              <a:cs typeface="Arial"/>
              <a:sym typeface="Arial"/>
            </a:endParaRPr>
          </a:p>
          <a:p>
            <a:pPr lvl="2"/>
            <a:r>
              <a:rPr lang="en-US" sz="1100" b="0" i="0" u="none" strike="noStrike" cap="none" dirty="0" smtClean="0">
                <a:solidFill>
                  <a:srgbClr val="000000"/>
                </a:solidFill>
                <a:effectLst/>
                <a:latin typeface="Arial"/>
                <a:ea typeface="Arial"/>
                <a:cs typeface="Arial"/>
                <a:sym typeface="Arial"/>
              </a:rPr>
              <a:t>My </a:t>
            </a:r>
            <a:r>
              <a:rPr lang="en-US" sz="1100" b="0" i="0" u="none" strike="noStrike" cap="none" dirty="0">
                <a:solidFill>
                  <a:srgbClr val="000000"/>
                </a:solidFill>
                <a:effectLst/>
                <a:latin typeface="Arial"/>
                <a:ea typeface="Arial"/>
                <a:cs typeface="Arial"/>
                <a:sym typeface="Arial"/>
              </a:rPr>
              <a:t>name is &lt;NAME&gt;, &lt;TITLE&gt; for Vensure Employer Services, and I will be your host over the next hour. </a:t>
            </a:r>
            <a:endParaRPr lang="en-US" sz="10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The webinar today is the </a:t>
            </a:r>
            <a:r>
              <a:rPr lang="en-US" sz="1100" b="0" i="0" u="none" strike="noStrike" cap="none" dirty="0" smtClean="0">
                <a:solidFill>
                  <a:srgbClr val="000000"/>
                </a:solidFill>
                <a:effectLst/>
                <a:latin typeface="Arial"/>
                <a:ea typeface="Arial"/>
                <a:cs typeface="Arial"/>
                <a:sym typeface="Arial"/>
              </a:rPr>
              <a:t>third </a:t>
            </a:r>
            <a:r>
              <a:rPr lang="en-US" sz="1100" b="0" i="0" u="none" strike="noStrike" cap="none" dirty="0">
                <a:solidFill>
                  <a:srgbClr val="000000"/>
                </a:solidFill>
                <a:effectLst/>
                <a:latin typeface="Arial"/>
                <a:ea typeface="Arial"/>
                <a:cs typeface="Arial"/>
                <a:sym typeface="Arial"/>
              </a:rPr>
              <a:t>in</a:t>
            </a:r>
            <a:r>
              <a:rPr lang="en-US" sz="1100" b="0" i="0" u="none" strike="noStrike" cap="none" baseline="0" dirty="0">
                <a:solidFill>
                  <a:srgbClr val="000000"/>
                </a:solidFill>
                <a:effectLst/>
                <a:latin typeface="Arial"/>
                <a:ea typeface="Arial"/>
                <a:cs typeface="Arial"/>
                <a:sym typeface="Arial"/>
              </a:rPr>
              <a:t> a series focused on sensitivity in the workplace and will be focused on </a:t>
            </a:r>
            <a:r>
              <a:rPr lang="en-US" sz="1100" b="0" i="0" u="none" strike="noStrike" cap="none" baseline="0" dirty="0" smtClean="0">
                <a:solidFill>
                  <a:srgbClr val="000000"/>
                </a:solidFill>
                <a:effectLst/>
                <a:latin typeface="Arial"/>
                <a:ea typeface="Arial"/>
                <a:cs typeface="Arial"/>
                <a:sym typeface="Arial"/>
              </a:rPr>
              <a:t>cultural competence and developing cross-cultural skills. </a:t>
            </a:r>
          </a:p>
          <a:p>
            <a:pPr lvl="3"/>
            <a:r>
              <a:rPr lang="en-US" sz="1100" b="0" i="0" u="none" strike="noStrike" cap="none" baseline="0" dirty="0" smtClean="0">
                <a:solidFill>
                  <a:srgbClr val="000000"/>
                </a:solidFill>
                <a:effectLst/>
                <a:latin typeface="Arial"/>
                <a:ea typeface="Arial"/>
                <a:cs typeface="Arial"/>
                <a:sym typeface="Arial"/>
              </a:rPr>
              <a:t>We </a:t>
            </a:r>
            <a:r>
              <a:rPr lang="en-US" sz="1100" b="0" i="0" u="none" strike="noStrike" cap="none" baseline="0" dirty="0">
                <a:solidFill>
                  <a:srgbClr val="000000"/>
                </a:solidFill>
                <a:effectLst/>
                <a:latin typeface="Arial"/>
                <a:ea typeface="Arial"/>
                <a:cs typeface="Arial"/>
                <a:sym typeface="Arial"/>
              </a:rPr>
              <a:t>w</a:t>
            </a:r>
            <a:r>
              <a:rPr lang="en-US" sz="1100" b="0" i="0" u="none" strike="noStrike" cap="none" dirty="0">
                <a:solidFill>
                  <a:srgbClr val="000000"/>
                </a:solidFill>
                <a:effectLst/>
                <a:latin typeface="Arial"/>
                <a:ea typeface="Arial"/>
                <a:cs typeface="Arial"/>
                <a:sym typeface="Arial"/>
              </a:rPr>
              <a:t>ill be </a:t>
            </a:r>
            <a:r>
              <a:rPr lang="en-US" sz="1100" b="0" i="0" u="none" strike="noStrike" cap="none" dirty="0" smtClean="0">
                <a:solidFill>
                  <a:srgbClr val="000000"/>
                </a:solidFill>
                <a:effectLst/>
                <a:latin typeface="Arial"/>
                <a:ea typeface="Arial"/>
                <a:cs typeface="Arial"/>
                <a:sym typeface="Arial"/>
              </a:rPr>
              <a:t>covering these </a:t>
            </a:r>
            <a:r>
              <a:rPr lang="en-US" sz="1100" b="0" i="0" u="none" strike="noStrike" cap="none" dirty="0">
                <a:solidFill>
                  <a:srgbClr val="000000"/>
                </a:solidFill>
                <a:effectLst/>
                <a:latin typeface="Arial"/>
                <a:ea typeface="Arial"/>
                <a:cs typeface="Arial"/>
                <a:sym typeface="Arial"/>
              </a:rPr>
              <a:t>relevant topics through a Q&amp;A with our panelist. </a:t>
            </a:r>
            <a:endParaRPr lang="en-US" sz="1000" b="0" i="0" u="none" strike="noStrike" cap="none" dirty="0">
              <a:solidFill>
                <a:srgbClr val="000000"/>
              </a:solidFill>
              <a:effectLst/>
              <a:latin typeface="Arial"/>
              <a:ea typeface="Arial"/>
              <a:cs typeface="Arial"/>
              <a:sym typeface="Arial"/>
            </a:endParaRPr>
          </a:p>
          <a:p>
            <a:pPr lvl="3"/>
            <a:r>
              <a:rPr lang="en-US" sz="1100" b="0" i="0" u="none" strike="noStrike" cap="none" dirty="0">
                <a:solidFill>
                  <a:srgbClr val="000000"/>
                </a:solidFill>
                <a:effectLst/>
                <a:latin typeface="Arial"/>
                <a:ea typeface="Arial"/>
                <a:cs typeface="Arial"/>
                <a:sym typeface="Arial"/>
              </a:rPr>
              <a:t>We will do our best to answer all questions but any that we do not get to will be responded to on an individual basis after </a:t>
            </a:r>
            <a:r>
              <a:rPr lang="en-US" sz="1100" b="0" i="0" u="none" strike="noStrike" cap="none">
                <a:solidFill>
                  <a:srgbClr val="000000"/>
                </a:solidFill>
                <a:effectLst/>
                <a:latin typeface="Arial"/>
                <a:ea typeface="Arial"/>
                <a:cs typeface="Arial"/>
                <a:sym typeface="Arial"/>
              </a:rPr>
              <a:t>this </a:t>
            </a:r>
            <a:r>
              <a:rPr lang="en-US" sz="1100" b="0" i="0" u="none" strike="noStrike" cap="none" smtClean="0">
                <a:solidFill>
                  <a:srgbClr val="000000"/>
                </a:solidFill>
                <a:effectLst/>
                <a:latin typeface="Arial"/>
                <a:ea typeface="Arial"/>
                <a:cs typeface="Arial"/>
                <a:sym typeface="Arial"/>
              </a:rPr>
              <a:t>session.</a:t>
            </a:r>
            <a:r>
              <a:rPr lang="en-US" sz="1100" b="0" i="0" u="none" strike="noStrike" cap="none" dirty="0">
                <a:solidFill>
                  <a:srgbClr val="000000"/>
                </a:solidFill>
                <a:effectLst/>
                <a:latin typeface="Arial"/>
                <a:ea typeface="Arial"/>
                <a:cs typeface="Arial"/>
                <a:sym typeface="Arial"/>
              </a:rPr>
              <a:t> </a:t>
            </a:r>
            <a:endParaRPr lang="en-US" sz="1000" b="0" i="0" u="none" strike="noStrike" cap="none" dirty="0">
              <a:solidFill>
                <a:srgbClr val="000000"/>
              </a:solidFill>
              <a:effectLst/>
              <a:latin typeface="Arial"/>
              <a:ea typeface="Arial"/>
              <a:cs typeface="Arial"/>
              <a:sym typeface="Arial"/>
            </a:endParaRPr>
          </a:p>
          <a:p>
            <a:pPr lvl="3"/>
            <a:r>
              <a:rPr lang="en-US" sz="1100" b="0" i="0" u="none" strike="noStrike" cap="none" dirty="0">
                <a:solidFill>
                  <a:srgbClr val="000000"/>
                </a:solidFill>
                <a:effectLst/>
                <a:latin typeface="Arial"/>
                <a:ea typeface="Arial"/>
                <a:cs typeface="Arial"/>
                <a:sym typeface="Arial"/>
              </a:rPr>
              <a:t>A reminder that this webinar is being recorded and we will share that recording with all registrants after</a:t>
            </a:r>
            <a:r>
              <a:rPr lang="en-US" sz="1100" b="0" i="0" u="none" strike="noStrike" cap="none" baseline="0" dirty="0">
                <a:solidFill>
                  <a:srgbClr val="000000"/>
                </a:solidFill>
                <a:effectLst/>
                <a:latin typeface="Arial"/>
                <a:ea typeface="Arial"/>
                <a:cs typeface="Arial"/>
                <a:sym typeface="Arial"/>
              </a:rPr>
              <a:t> the session concludes</a:t>
            </a:r>
            <a:r>
              <a:rPr lang="en-US" sz="1100" b="0" i="0" u="none" strike="noStrike" cap="none" dirty="0">
                <a:solidFill>
                  <a:srgbClr val="000000"/>
                </a:solidFill>
                <a:effectLst/>
                <a:latin typeface="Arial"/>
                <a:ea typeface="Arial"/>
                <a:cs typeface="Arial"/>
                <a:sym typeface="Arial"/>
              </a:rPr>
              <a:t>.</a:t>
            </a:r>
            <a:endParaRPr lang="en-US" sz="10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17383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I am…</a:t>
            </a:r>
          </a:p>
          <a:p>
            <a:pPr lvl="0"/>
            <a:r>
              <a:rPr lang="en-US" sz="1100" b="0" i="0" u="none" strike="noStrike" cap="none" dirty="0">
                <a:solidFill>
                  <a:srgbClr val="000000"/>
                </a:solidFill>
                <a:effectLst/>
                <a:latin typeface="Arial"/>
                <a:ea typeface="Arial"/>
                <a:cs typeface="Arial"/>
                <a:sym typeface="Arial"/>
              </a:rPr>
              <a:t>I am…</a:t>
            </a:r>
          </a:p>
          <a:p>
            <a:pPr lvl="0"/>
            <a:r>
              <a:rPr lang="en-US" sz="1100" b="0" i="0" u="none" strike="noStrike" cap="none" dirty="0">
                <a:solidFill>
                  <a:srgbClr val="000000"/>
                </a:solidFill>
                <a:effectLst/>
                <a:latin typeface="Arial"/>
                <a:ea typeface="Arial"/>
                <a:cs typeface="Arial"/>
                <a:sym typeface="Arial"/>
              </a:rPr>
              <a:t>I am…</a:t>
            </a:r>
          </a:p>
          <a:p>
            <a:r>
              <a:rPr lang="en-US" sz="1100" b="0" i="0" u="none" strike="noStrike" cap="none" dirty="0">
                <a:solidFill>
                  <a:srgbClr val="000000"/>
                </a:solidFill>
                <a:effectLst/>
                <a:latin typeface="Arial"/>
                <a:ea typeface="Arial"/>
                <a:cs typeface="Arial"/>
                <a:sym typeface="Arial"/>
              </a:rPr>
              <a:t>By recognizing your multiple identities, you are less likely to stereotype others based on minimal information about another person’s historical, social, and cultural backgrounds.</a:t>
            </a:r>
          </a:p>
        </p:txBody>
      </p:sp>
    </p:spTree>
    <p:extLst>
      <p:ext uri="{BB962C8B-B14F-4D97-AF65-F5344CB8AC3E}">
        <p14:creationId xmlns:p14="http://schemas.microsoft.com/office/powerpoint/2010/main" val="1876937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Ethnocentrism = the tendency of human beings to think that their ways of thinking, acting, believing are the only right, proper, and natural ways” and that beliefs, values and practices that differ from one’s own are wrong.</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Unexplored assumptions about our biases and preconceived ideas about others will “blind” us to our ethnocentric behaviors and attitudes. </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What are your preconceived ideas about:</a:t>
            </a:r>
          </a:p>
          <a:p>
            <a:pPr lvl="1"/>
            <a:r>
              <a:rPr lang="en-US" sz="1100" b="0" i="0" u="none" strike="noStrike" cap="none" dirty="0">
                <a:solidFill>
                  <a:srgbClr val="000000"/>
                </a:solidFill>
                <a:effectLst/>
                <a:latin typeface="Arial"/>
                <a:ea typeface="Arial"/>
                <a:cs typeface="Arial"/>
                <a:sym typeface="Arial"/>
              </a:rPr>
              <a:t>Other races</a:t>
            </a:r>
          </a:p>
          <a:p>
            <a:pPr lvl="1"/>
            <a:r>
              <a:rPr lang="en-US" sz="1100" b="0" i="0" u="none" strike="noStrike" cap="none" dirty="0">
                <a:solidFill>
                  <a:srgbClr val="000000"/>
                </a:solidFill>
                <a:effectLst/>
                <a:latin typeface="Arial"/>
                <a:ea typeface="Arial"/>
                <a:cs typeface="Arial"/>
                <a:sym typeface="Arial"/>
              </a:rPr>
              <a:t>Other religions</a:t>
            </a:r>
          </a:p>
          <a:p>
            <a:pPr lvl="1"/>
            <a:r>
              <a:rPr lang="en-US" sz="1100" b="0" i="0" u="none" strike="noStrike" cap="none" dirty="0">
                <a:solidFill>
                  <a:srgbClr val="000000"/>
                </a:solidFill>
                <a:effectLst/>
                <a:latin typeface="Arial"/>
                <a:ea typeface="Arial"/>
                <a:cs typeface="Arial"/>
                <a:sym typeface="Arial"/>
              </a:rPr>
              <a:t>Other countries</a:t>
            </a:r>
          </a:p>
        </p:txBody>
      </p:sp>
    </p:spTree>
    <p:extLst>
      <p:ext uri="{BB962C8B-B14F-4D97-AF65-F5344CB8AC3E}">
        <p14:creationId xmlns:p14="http://schemas.microsoft.com/office/powerpoint/2010/main" val="1731728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Talk to people who are different from you</a:t>
            </a:r>
          </a:p>
          <a:p>
            <a:pPr lvl="0"/>
            <a:r>
              <a:rPr lang="en-US" sz="1100" b="0" i="0" u="none" strike="noStrike" cap="none" dirty="0">
                <a:solidFill>
                  <a:srgbClr val="000000"/>
                </a:solidFill>
                <a:effectLst/>
                <a:latin typeface="Arial"/>
                <a:ea typeface="Arial"/>
                <a:cs typeface="Arial"/>
                <a:sym typeface="Arial"/>
              </a:rPr>
              <a:t>Read books and articles by people from other cultures</a:t>
            </a:r>
          </a:p>
          <a:p>
            <a:pPr lvl="0"/>
            <a:r>
              <a:rPr lang="en-US" sz="1100" b="0" i="0" u="none" strike="noStrike" cap="none" dirty="0">
                <a:solidFill>
                  <a:srgbClr val="000000"/>
                </a:solidFill>
                <a:effectLst/>
                <a:latin typeface="Arial"/>
                <a:ea typeface="Arial"/>
                <a:cs typeface="Arial"/>
                <a:sym typeface="Arial"/>
              </a:rPr>
              <a:t>Watch movies and TV by people from other cultures</a:t>
            </a:r>
          </a:p>
          <a:p>
            <a:pPr lvl="0"/>
            <a:r>
              <a:rPr lang="en-US" sz="1100" b="0" i="0" u="none" strike="noStrike" cap="none" dirty="0">
                <a:solidFill>
                  <a:srgbClr val="000000"/>
                </a:solidFill>
                <a:effectLst/>
                <a:latin typeface="Arial"/>
                <a:ea typeface="Arial"/>
                <a:cs typeface="Arial"/>
                <a:sym typeface="Arial"/>
              </a:rPr>
              <a:t>Attend cultural festivals</a:t>
            </a:r>
          </a:p>
          <a:p>
            <a:pPr lvl="0"/>
            <a:r>
              <a:rPr lang="en-US" sz="1100" b="0" i="0" u="none" strike="noStrike" cap="none" dirty="0">
                <a:solidFill>
                  <a:srgbClr val="000000"/>
                </a:solidFill>
                <a:effectLst/>
                <a:latin typeface="Arial"/>
                <a:ea typeface="Arial"/>
                <a:cs typeface="Arial"/>
                <a:sym typeface="Arial"/>
              </a:rPr>
              <a:t>Travel</a:t>
            </a:r>
          </a:p>
          <a:p>
            <a:pPr lvl="0"/>
            <a:r>
              <a:rPr lang="en-US" sz="1100" b="0" i="0" u="none" strike="noStrike" cap="none" dirty="0">
                <a:solidFill>
                  <a:srgbClr val="000000"/>
                </a:solidFill>
                <a:effectLst/>
                <a:latin typeface="Arial"/>
                <a:ea typeface="Arial"/>
                <a:cs typeface="Arial"/>
                <a:sym typeface="Arial"/>
              </a:rPr>
              <a:t>Learn a different language</a:t>
            </a:r>
          </a:p>
        </p:txBody>
      </p:sp>
    </p:spTree>
    <p:extLst>
      <p:ext uri="{BB962C8B-B14F-4D97-AF65-F5344CB8AC3E}">
        <p14:creationId xmlns:p14="http://schemas.microsoft.com/office/powerpoint/2010/main" val="4279854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dirty="0">
                <a:solidFill>
                  <a:srgbClr val="000000"/>
                </a:solidFill>
                <a:effectLst/>
                <a:latin typeface="Arial"/>
                <a:ea typeface="Arial"/>
                <a:cs typeface="Arial"/>
                <a:sym typeface="Arial"/>
              </a:rPr>
              <a:t>What’s next?</a:t>
            </a:r>
          </a:p>
          <a:p>
            <a:pPr lvl="0"/>
            <a:r>
              <a:rPr lang="en-US" sz="1100" b="0" i="0" u="none" strike="noStrike" cap="none" dirty="0">
                <a:solidFill>
                  <a:srgbClr val="000000"/>
                </a:solidFill>
                <a:effectLst/>
                <a:latin typeface="Arial"/>
                <a:ea typeface="Arial"/>
                <a:cs typeface="Arial"/>
                <a:sym typeface="Arial"/>
              </a:rPr>
              <a:t>Individuals: create a plan to become more culturally competent</a:t>
            </a:r>
          </a:p>
          <a:p>
            <a:pPr lvl="0"/>
            <a:r>
              <a:rPr lang="en-US" sz="1100" b="0" i="0" u="none" strike="noStrike" cap="none" dirty="0">
                <a:solidFill>
                  <a:srgbClr val="000000"/>
                </a:solidFill>
                <a:effectLst/>
                <a:latin typeface="Arial"/>
                <a:ea typeface="Arial"/>
                <a:cs typeface="Arial"/>
                <a:sym typeface="Arial"/>
              </a:rPr>
              <a:t>Companies: create a plan to increase the cultural competence of your employees</a:t>
            </a:r>
          </a:p>
        </p:txBody>
      </p:sp>
    </p:spTree>
    <p:extLst>
      <p:ext uri="{BB962C8B-B14F-4D97-AF65-F5344CB8AC3E}">
        <p14:creationId xmlns:p14="http://schemas.microsoft.com/office/powerpoint/2010/main" val="463930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182880">
              <a:lnSpc>
                <a:spcPct val="100000"/>
              </a:lnSpc>
              <a:spcBef>
                <a:spcPts val="600"/>
              </a:spcBef>
              <a:spcAft>
                <a:spcPts val="0"/>
              </a:spcAft>
            </a:pPr>
            <a:r>
              <a:rPr lang="en-US" sz="1100" dirty="0" smtClean="0">
                <a:latin typeface="Calibri" panose="020F0502020204030204" pitchFamily="34" charset="0"/>
                <a:ea typeface="Calibri" panose="020F0502020204030204" pitchFamily="34" charset="0"/>
                <a:cs typeface="Times New Roman" panose="02020603050405020304" pitchFamily="18" charset="0"/>
              </a:rPr>
              <a:t>Pre-set</a:t>
            </a:r>
            <a:r>
              <a:rPr lang="en-US" sz="1100" baseline="0" dirty="0" smtClean="0">
                <a:latin typeface="Calibri" panose="020F0502020204030204" pitchFamily="34" charset="0"/>
                <a:ea typeface="Calibri" panose="020F0502020204030204" pitchFamily="34" charset="0"/>
                <a:cs typeface="Times New Roman" panose="02020603050405020304" pitchFamily="18" charset="0"/>
              </a:rPr>
              <a:t> questions</a:t>
            </a:r>
          </a:p>
          <a:p>
            <a:r>
              <a:rPr lang="en-US" sz="1100" b="0" i="0" u="none" strike="noStrike" cap="none" dirty="0" smtClean="0">
                <a:solidFill>
                  <a:srgbClr val="000000"/>
                </a:solidFill>
                <a:effectLst/>
                <a:latin typeface="Arial"/>
                <a:ea typeface="Arial"/>
                <a:cs typeface="Arial"/>
                <a:sym typeface="Arial"/>
              </a:rPr>
              <a:t>Questions:</a:t>
            </a:r>
          </a:p>
          <a:p>
            <a:r>
              <a:rPr lang="en-US" sz="1100" b="0" i="0" u="none" strike="noStrike" cap="none" dirty="0" smtClean="0">
                <a:solidFill>
                  <a:srgbClr val="000000"/>
                </a:solidFill>
                <a:effectLst/>
                <a:latin typeface="Arial"/>
                <a:ea typeface="Arial"/>
                <a:cs typeface="Arial"/>
                <a:sym typeface="Arial"/>
              </a:rPr>
              <a:t>1. What should you do when people of different cultures get into a conflict at work because of their cultures?</a:t>
            </a:r>
          </a:p>
          <a:p>
            <a:r>
              <a:rPr lang="en-US" sz="1100" b="0" i="0" u="none" strike="noStrike" cap="none" dirty="0" smtClean="0">
                <a:solidFill>
                  <a:srgbClr val="000000"/>
                </a:solidFill>
                <a:effectLst/>
                <a:latin typeface="Arial"/>
                <a:ea typeface="Arial"/>
                <a:cs typeface="Arial"/>
                <a:sym typeface="Arial"/>
              </a:rPr>
              <a:t>2. Is it wrong to encourage employees to try to fit into our organization’s culture?</a:t>
            </a:r>
          </a:p>
          <a:p>
            <a:r>
              <a:rPr lang="en-US" sz="1100" b="0" i="0" u="none" strike="noStrike" cap="none" dirty="0" smtClean="0">
                <a:solidFill>
                  <a:srgbClr val="000000"/>
                </a:solidFill>
                <a:effectLst/>
                <a:latin typeface="Arial"/>
                <a:ea typeface="Arial"/>
                <a:cs typeface="Arial"/>
                <a:sym typeface="Arial"/>
              </a:rPr>
              <a:t>3. Do we have to celebrate every holiday of every culture in the workplace?</a:t>
            </a:r>
          </a:p>
          <a:p>
            <a:pPr marL="182880" marR="0" lvl="0" indent="-182880">
              <a:lnSpc>
                <a:spcPct val="100000"/>
              </a:lnSpc>
              <a:spcBef>
                <a:spcPts val="60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6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is brought to you be Vensure Employer Services and all of our PEO partners</a:t>
            </a:r>
          </a:p>
          <a:p>
            <a:pPr lvl="2"/>
            <a:r>
              <a:rPr lang="en-US" sz="1100" b="0" i="0" u="none" strike="noStrike" cap="none" dirty="0">
                <a:solidFill>
                  <a:srgbClr val="000000"/>
                </a:solidFill>
                <a:effectLst/>
                <a:latin typeface="Arial"/>
                <a:ea typeface="Arial"/>
                <a:cs typeface="Arial"/>
                <a:sym typeface="Arial"/>
              </a:rPr>
              <a:t>“Vensure Employer Services is the leader of 20 plus PEO partners” </a:t>
            </a:r>
            <a:endParaRPr lang="en-US" sz="1000" b="0" i="0" u="none" strike="noStrike" cap="none" dirty="0">
              <a:solidFill>
                <a:srgbClr val="000000"/>
              </a:solidFill>
              <a:effectLst/>
              <a:latin typeface="Arial"/>
              <a:ea typeface="Arial"/>
              <a:cs typeface="Arial"/>
              <a:sym typeface="Arial"/>
            </a:endParaRPr>
          </a:p>
          <a:p>
            <a:pPr lvl="3"/>
            <a:r>
              <a:rPr lang="en-US" sz="1100" b="0" i="0" u="none" strike="noStrike" cap="none" dirty="0">
                <a:solidFill>
                  <a:srgbClr val="000000"/>
                </a:solidFill>
                <a:effectLst/>
                <a:latin typeface="Arial"/>
                <a:ea typeface="Arial"/>
                <a:cs typeface="Arial"/>
                <a:sym typeface="Arial"/>
              </a:rPr>
              <a:t>Our Clients are in all 50 states and generate most of the questions that we will be answering today. </a:t>
            </a:r>
            <a:endParaRPr lang="en-US" sz="1000" b="0" i="0" u="none" strike="noStrike" cap="none" dirty="0">
              <a:solidFill>
                <a:srgbClr val="000000"/>
              </a:solidFill>
              <a:effectLst/>
              <a:latin typeface="Arial"/>
              <a:ea typeface="Arial"/>
              <a:cs typeface="Arial"/>
              <a:sym typeface="Arial"/>
            </a:endParaRPr>
          </a:p>
          <a:p>
            <a:endParaRPr lang="en-US" dirty="0"/>
          </a:p>
          <a:p>
            <a:endParaRPr lang="en-US" dirty="0"/>
          </a:p>
          <a:p>
            <a:endParaRPr lang="en-US" dirty="0"/>
          </a:p>
        </p:txBody>
      </p:sp>
    </p:spTree>
    <p:extLst>
      <p:ext uri="{BB962C8B-B14F-4D97-AF65-F5344CB8AC3E}">
        <p14:creationId xmlns:p14="http://schemas.microsoft.com/office/powerpoint/2010/main" val="25461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agenda</a:t>
            </a:r>
            <a:r>
              <a:rPr lang="en-US" baseline="0" dirty="0"/>
              <a:t> for today’s session includes: </a:t>
            </a:r>
          </a:p>
          <a:p>
            <a:pPr lvl="1"/>
            <a:r>
              <a:rPr lang="en-US" baseline="0" dirty="0"/>
              <a:t>Read agenda</a:t>
            </a:r>
          </a:p>
          <a:p>
            <a:pPr lvl="1"/>
            <a:endParaRPr lang="en-US" baseline="0"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If you hear a topic that you need more clarity on feel free to submit a follow up in the Q &amp; A box.</a:t>
            </a:r>
            <a:endParaRPr lang="en-US" sz="1000" b="0" i="0" u="none" strike="noStrike" cap="none" dirty="0">
              <a:solidFill>
                <a:srgbClr val="000000"/>
              </a:solidFill>
              <a:effectLst/>
              <a:latin typeface="Arial"/>
              <a:ea typeface="Arial"/>
              <a:cs typeface="Arial"/>
              <a:sym typeface="Arial"/>
            </a:endParaRPr>
          </a:p>
          <a:p>
            <a:pPr lvl="0"/>
            <a:endParaRPr lang="en-US" baseline="0" dirty="0"/>
          </a:p>
          <a:p>
            <a:pPr marL="596900" lvl="1" indent="0">
              <a:buNone/>
            </a:pPr>
            <a:endParaRPr lang="en-US" dirty="0"/>
          </a:p>
        </p:txBody>
      </p:sp>
    </p:spTree>
    <p:extLst>
      <p:ext uri="{BB962C8B-B14F-4D97-AF65-F5344CB8AC3E}">
        <p14:creationId xmlns:p14="http://schemas.microsoft.com/office/powerpoint/2010/main" val="3188861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We are thrilled</a:t>
            </a:r>
            <a:r>
              <a:rPr lang="en-US" sz="1100" b="0" i="0" u="none" strike="noStrike" cap="none" baseline="0" dirty="0">
                <a:solidFill>
                  <a:srgbClr val="000000"/>
                </a:solidFill>
                <a:effectLst/>
                <a:latin typeface="Arial"/>
                <a:ea typeface="Arial"/>
                <a:cs typeface="Arial"/>
                <a:sym typeface="Arial"/>
              </a:rPr>
              <a:t> to have </a:t>
            </a:r>
            <a:r>
              <a:rPr lang="en-US" sz="1100" b="0" i="0" u="none" strike="noStrike" cap="none" dirty="0">
                <a:solidFill>
                  <a:srgbClr val="000000"/>
                </a:solidFill>
                <a:effectLst/>
                <a:latin typeface="Arial"/>
                <a:ea typeface="Arial"/>
                <a:cs typeface="Arial"/>
                <a:sym typeface="Arial"/>
              </a:rPr>
              <a:t>Robin Paggi joining us as our Panelist today. Robin</a:t>
            </a:r>
            <a:r>
              <a:rPr lang="en-US" sz="1100" b="0" i="0" u="none" strike="noStrike" cap="none" baseline="0" dirty="0">
                <a:solidFill>
                  <a:srgbClr val="000000"/>
                </a:solidFill>
                <a:effectLst/>
                <a:latin typeface="Arial"/>
                <a:ea typeface="Arial"/>
                <a:cs typeface="Arial"/>
                <a:sym typeface="Arial"/>
              </a:rPr>
              <a:t> is a seasoned human resource practitioner, specializing in training on topics such as harassment prevention, communication, teambuilding, and supervisory skills. </a:t>
            </a:r>
            <a:endParaRPr lang="en-US" dirty="0"/>
          </a:p>
          <a:p>
            <a:endParaRPr lang="en-US" dirty="0"/>
          </a:p>
        </p:txBody>
      </p:sp>
    </p:spTree>
    <p:extLst>
      <p:ext uri="{BB962C8B-B14F-4D97-AF65-F5344CB8AC3E}">
        <p14:creationId xmlns:p14="http://schemas.microsoft.com/office/powerpoint/2010/main" val="253645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Robin,</a:t>
            </a:r>
            <a:r>
              <a:rPr lang="en-US" baseline="0" dirty="0"/>
              <a:t> Over to you! </a:t>
            </a:r>
            <a:endParaRPr lang="en-US" dirty="0"/>
          </a:p>
        </p:txBody>
      </p:sp>
    </p:spTree>
    <p:extLst>
      <p:ext uri="{BB962C8B-B14F-4D97-AF65-F5344CB8AC3E}">
        <p14:creationId xmlns:p14="http://schemas.microsoft.com/office/powerpoint/2010/main" val="83877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Culture = beliefs, values, traditions, and behaviors that a group of people share.</a:t>
            </a:r>
          </a:p>
          <a:p>
            <a:pPr lvl="0"/>
            <a:r>
              <a:rPr lang="en-US" sz="1100" b="0" i="0" u="none" strike="noStrike" cap="none" dirty="0">
                <a:solidFill>
                  <a:srgbClr val="000000"/>
                </a:solidFill>
                <a:effectLst/>
                <a:latin typeface="Arial"/>
                <a:ea typeface="Arial"/>
                <a:cs typeface="Arial"/>
                <a:sym typeface="Arial"/>
              </a:rPr>
              <a:t>Ability to understand, communicate with, and effectively interact with people across all cultures. </a:t>
            </a:r>
          </a:p>
          <a:p>
            <a:pPr lvl="0"/>
            <a:r>
              <a:rPr lang="en-US" sz="1100" b="0" i="0" u="none" strike="noStrike" cap="none" dirty="0">
                <a:solidFill>
                  <a:srgbClr val="000000"/>
                </a:solidFill>
                <a:effectLst/>
                <a:latin typeface="Arial"/>
                <a:ea typeface="Arial"/>
                <a:cs typeface="Arial"/>
                <a:sym typeface="Arial"/>
              </a:rPr>
              <a:t>This ability is crucial to optimizing a company’s effectiveness.</a:t>
            </a:r>
          </a:p>
        </p:txBody>
      </p:sp>
    </p:spTree>
    <p:extLst>
      <p:ext uri="{BB962C8B-B14F-4D97-AF65-F5344CB8AC3E}">
        <p14:creationId xmlns:p14="http://schemas.microsoft.com/office/powerpoint/2010/main" val="278010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Awareness of one’s own cultural worldview</a:t>
            </a:r>
          </a:p>
          <a:p>
            <a:pPr lvl="0"/>
            <a:r>
              <a:rPr lang="en-US" sz="1100" b="0" i="0" u="none" strike="noStrike" cap="none" dirty="0">
                <a:solidFill>
                  <a:srgbClr val="000000"/>
                </a:solidFill>
                <a:effectLst/>
                <a:latin typeface="Arial"/>
                <a:ea typeface="Arial"/>
                <a:cs typeface="Arial"/>
                <a:sym typeface="Arial"/>
              </a:rPr>
              <a:t>Attitude toward cultural differences</a:t>
            </a:r>
          </a:p>
          <a:p>
            <a:pPr lvl="0"/>
            <a:r>
              <a:rPr lang="en-US" sz="1100" b="0" i="0" u="none" strike="noStrike" cap="none" dirty="0">
                <a:solidFill>
                  <a:srgbClr val="000000"/>
                </a:solidFill>
                <a:effectLst/>
                <a:latin typeface="Arial"/>
                <a:ea typeface="Arial"/>
                <a:cs typeface="Arial"/>
                <a:sym typeface="Arial"/>
              </a:rPr>
              <a:t>Knowledge of different cultural practices and worldviews</a:t>
            </a:r>
          </a:p>
          <a:p>
            <a:pPr lvl="0"/>
            <a:r>
              <a:rPr lang="en-US" sz="1100" b="0" i="0" u="none" strike="noStrike" cap="none" dirty="0">
                <a:solidFill>
                  <a:srgbClr val="000000"/>
                </a:solidFill>
                <a:effectLst/>
                <a:latin typeface="Arial"/>
                <a:ea typeface="Arial"/>
                <a:cs typeface="Arial"/>
                <a:sym typeface="Arial"/>
              </a:rPr>
              <a:t>Cross-cultural skills</a:t>
            </a:r>
          </a:p>
        </p:txBody>
      </p:sp>
    </p:spTree>
    <p:extLst>
      <p:ext uri="{BB962C8B-B14F-4D97-AF65-F5344CB8AC3E}">
        <p14:creationId xmlns:p14="http://schemas.microsoft.com/office/powerpoint/2010/main" val="145692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When were you born?</a:t>
            </a:r>
          </a:p>
          <a:p>
            <a:pPr lvl="0"/>
            <a:r>
              <a:rPr lang="en-US" sz="1100" b="0" i="0" u="none" strike="noStrike" cap="none" dirty="0">
                <a:solidFill>
                  <a:srgbClr val="000000"/>
                </a:solidFill>
                <a:effectLst/>
                <a:latin typeface="Arial"/>
                <a:ea typeface="Arial"/>
                <a:cs typeface="Arial"/>
                <a:sym typeface="Arial"/>
              </a:rPr>
              <a:t>Where did you grow up?</a:t>
            </a:r>
          </a:p>
          <a:p>
            <a:pPr lvl="0"/>
            <a:r>
              <a:rPr lang="en-US" sz="1100" b="0" i="0" u="none" strike="noStrike" cap="none" dirty="0">
                <a:solidFill>
                  <a:srgbClr val="000000"/>
                </a:solidFill>
                <a:effectLst/>
                <a:latin typeface="Arial"/>
                <a:ea typeface="Arial"/>
                <a:cs typeface="Arial"/>
                <a:sym typeface="Arial"/>
              </a:rPr>
              <a:t>What groups do you identify with?</a:t>
            </a:r>
          </a:p>
          <a:p>
            <a:pPr lvl="0"/>
            <a:r>
              <a:rPr lang="en-US" sz="1100" b="0" i="0" u="none" strike="noStrike" cap="none" dirty="0">
                <a:solidFill>
                  <a:srgbClr val="000000"/>
                </a:solidFill>
                <a:effectLst/>
                <a:latin typeface="Arial"/>
                <a:ea typeface="Arial"/>
                <a:cs typeface="Arial"/>
                <a:sym typeface="Arial"/>
              </a:rPr>
              <a:t>What holidays did you celebrate as a child? </a:t>
            </a:r>
          </a:p>
          <a:p>
            <a:pPr lvl="0"/>
            <a:r>
              <a:rPr lang="en-US" sz="1100" b="0" i="0" u="none" strike="noStrike" cap="none" dirty="0">
                <a:solidFill>
                  <a:srgbClr val="000000"/>
                </a:solidFill>
                <a:effectLst/>
                <a:latin typeface="Arial"/>
                <a:ea typeface="Arial"/>
                <a:cs typeface="Arial"/>
                <a:sym typeface="Arial"/>
              </a:rPr>
              <a:t>What “rules” did you learn?</a:t>
            </a:r>
          </a:p>
          <a:p>
            <a:pPr lvl="0"/>
            <a:r>
              <a:rPr lang="en-US" sz="1100" b="0" i="0" u="none" strike="noStrike" cap="none" dirty="0">
                <a:solidFill>
                  <a:srgbClr val="000000"/>
                </a:solidFill>
                <a:effectLst/>
                <a:latin typeface="Arial"/>
                <a:ea typeface="Arial"/>
                <a:cs typeface="Arial"/>
                <a:sym typeface="Arial"/>
              </a:rPr>
              <a:t>What do you value?</a:t>
            </a:r>
          </a:p>
          <a:p>
            <a:pPr lvl="0"/>
            <a:r>
              <a:rPr lang="en-US" sz="1100" b="0" i="0" u="none" strike="noStrike" cap="none" dirty="0">
                <a:solidFill>
                  <a:srgbClr val="000000"/>
                </a:solidFill>
                <a:effectLst/>
                <a:latin typeface="Arial"/>
                <a:ea typeface="Arial"/>
                <a:cs typeface="Arial"/>
                <a:sym typeface="Arial"/>
              </a:rPr>
              <a:t>What do you believe?</a:t>
            </a:r>
          </a:p>
          <a:p>
            <a:pPr marL="139700" indent="0">
              <a:buNone/>
            </a:pP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0" i="0" u="none" strike="noStrike" cap="none" dirty="0">
                <a:solidFill>
                  <a:srgbClr val="000000"/>
                </a:solidFill>
                <a:effectLst/>
                <a:latin typeface="Arial"/>
                <a:ea typeface="Arial"/>
                <a:cs typeface="Arial"/>
                <a:sym typeface="Arial"/>
              </a:rPr>
              <a:t>An example of a belief system is Social Darwinism which holds that life is a struggle for survival and dominance, and the most competent and hard-working individuals will be most successful, while the incompetent and inferior will be the least successful.</a:t>
            </a:r>
          </a:p>
          <a:p>
            <a:pPr lvl="0"/>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847052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dirty="0">
                <a:solidFill>
                  <a:srgbClr val="000000"/>
                </a:solidFill>
                <a:effectLst/>
                <a:latin typeface="Arial"/>
                <a:ea typeface="Arial"/>
                <a:cs typeface="Arial"/>
                <a:sym typeface="Arial"/>
              </a:rPr>
              <a:t>Aspects of worldview</a:t>
            </a:r>
          </a:p>
          <a:p>
            <a:pPr lvl="0"/>
            <a:r>
              <a:rPr lang="en-US" sz="1100" b="0" i="0" u="none" strike="noStrike" cap="none" dirty="0">
                <a:solidFill>
                  <a:srgbClr val="000000"/>
                </a:solidFill>
                <a:effectLst/>
                <a:latin typeface="Arial"/>
                <a:ea typeface="Arial"/>
                <a:cs typeface="Arial"/>
                <a:sym typeface="Arial"/>
              </a:rPr>
              <a:t>Time</a:t>
            </a:r>
          </a:p>
          <a:p>
            <a:pPr lvl="0"/>
            <a:r>
              <a:rPr lang="en-US" sz="1100" b="0" i="0" u="none" strike="noStrike" cap="none" dirty="0">
                <a:solidFill>
                  <a:srgbClr val="000000"/>
                </a:solidFill>
                <a:effectLst/>
                <a:latin typeface="Arial"/>
                <a:ea typeface="Arial"/>
                <a:cs typeface="Arial"/>
                <a:sym typeface="Arial"/>
              </a:rPr>
              <a:t>Space</a:t>
            </a:r>
          </a:p>
          <a:p>
            <a:pPr lvl="0"/>
            <a:r>
              <a:rPr lang="en-US" sz="1100" b="0" i="0" u="none" strike="noStrike" cap="none" dirty="0">
                <a:solidFill>
                  <a:srgbClr val="000000"/>
                </a:solidFill>
                <a:effectLst/>
                <a:latin typeface="Arial"/>
                <a:ea typeface="Arial"/>
                <a:cs typeface="Arial"/>
                <a:sym typeface="Arial"/>
              </a:rPr>
              <a:t>Relationships</a:t>
            </a:r>
          </a:p>
          <a:p>
            <a:pPr lvl="0"/>
            <a:r>
              <a:rPr lang="en-US" sz="1100" b="0" i="0" u="none" strike="noStrike" cap="none" dirty="0">
                <a:solidFill>
                  <a:srgbClr val="000000"/>
                </a:solidFill>
                <a:effectLst/>
                <a:latin typeface="Arial"/>
                <a:ea typeface="Arial"/>
                <a:cs typeface="Arial"/>
                <a:sym typeface="Arial"/>
              </a:rPr>
              <a:t>Technology</a:t>
            </a:r>
          </a:p>
          <a:p>
            <a:pPr lvl="0"/>
            <a:r>
              <a:rPr lang="en-US" sz="1100" b="0" i="0" u="none" strike="noStrike" cap="none" dirty="0">
                <a:solidFill>
                  <a:srgbClr val="000000"/>
                </a:solidFill>
                <a:effectLst/>
                <a:latin typeface="Arial"/>
                <a:ea typeface="Arial"/>
                <a:cs typeface="Arial"/>
                <a:sym typeface="Arial"/>
              </a:rPr>
              <a:t>Honesty</a:t>
            </a:r>
          </a:p>
          <a:p>
            <a:pPr lvl="0"/>
            <a:r>
              <a:rPr lang="en-US" sz="1100" b="0" i="0" u="none" strike="noStrike" cap="none" dirty="0">
                <a:solidFill>
                  <a:srgbClr val="000000"/>
                </a:solidFill>
                <a:effectLst/>
                <a:latin typeface="Arial"/>
                <a:ea typeface="Arial"/>
                <a:cs typeface="Arial"/>
                <a:sym typeface="Arial"/>
              </a:rPr>
              <a:t>Religion</a:t>
            </a:r>
          </a:p>
          <a:p>
            <a:pPr marL="139700" indent="0">
              <a:buNone/>
            </a:pPr>
            <a:r>
              <a:rPr lang="en-US" sz="1100" b="0" i="0" u="none" strike="noStrike" cap="none" dirty="0">
                <a:solidFill>
                  <a:srgbClr val="000000"/>
                </a:solidFill>
                <a:effectLst/>
                <a:latin typeface="Arial"/>
                <a:ea typeface="Arial"/>
                <a:cs typeface="Arial"/>
                <a:sym typeface="Arial"/>
              </a:rPr>
              <a:t> </a:t>
            </a:r>
          </a:p>
          <a:p>
            <a:pPr marL="139700" indent="0">
              <a:buNone/>
            </a:pPr>
            <a:r>
              <a:rPr lang="en-US" sz="1100" b="0" i="0" u="none" strike="noStrike" cap="none" dirty="0">
                <a:solidFill>
                  <a:srgbClr val="000000"/>
                </a:solidFill>
                <a:effectLst/>
                <a:latin typeface="Arial"/>
                <a:ea typeface="Arial"/>
                <a:cs typeface="Arial"/>
                <a:sym typeface="Arial"/>
              </a:rPr>
              <a:t>Example: “God takes care of those who take care of themselves” vs. “God will provide.” </a:t>
            </a:r>
          </a:p>
          <a:p>
            <a:pPr marL="139700" indent="0">
              <a:buNone/>
            </a:pPr>
            <a:r>
              <a:rPr lang="en-US" sz="1100" b="0" i="1" u="none" strike="noStrike" cap="none" dirty="0">
                <a:solidFill>
                  <a:srgbClr val="000000"/>
                </a:solidFill>
                <a:effectLst/>
                <a:latin typeface="Arial"/>
                <a:ea typeface="Arial"/>
                <a:cs typeface="Arial"/>
                <a:sym typeface="Arial"/>
              </a:rPr>
              <a:t>“The manner of their living is very barbarous, because they do not eat at fixed times, but as often as they please.”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Amerigo</a:t>
            </a:r>
            <a:r>
              <a:rPr lang="en-US" sz="1100" b="0" i="0" u="none" strike="noStrike" cap="none" dirty="0">
                <a:solidFill>
                  <a:srgbClr val="000000"/>
                </a:solidFill>
                <a:effectLst/>
                <a:latin typeface="Arial"/>
                <a:ea typeface="Arial"/>
                <a:cs typeface="Arial"/>
                <a:sym typeface="Arial"/>
              </a:rPr>
              <a:t> Vespucci, when he “discovered” America.</a:t>
            </a:r>
          </a:p>
        </p:txBody>
      </p:sp>
    </p:spTree>
    <p:extLst>
      <p:ext uri="{BB962C8B-B14F-4D97-AF65-F5344CB8AC3E}">
        <p14:creationId xmlns:p14="http://schemas.microsoft.com/office/powerpoint/2010/main" val="2768001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8BB9254-56DE-794F-961D-A24086E6D2BD}"/>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
        <p:nvSpPr>
          <p:cNvPr id="2" name="Title 1">
            <a:extLst>
              <a:ext uri="{FF2B5EF4-FFF2-40B4-BE49-F238E27FC236}">
                <a16:creationId xmlns:a16="http://schemas.microsoft.com/office/drawing/2014/main" id="{2876416F-8C6A-AC4E-A18F-EC32C358A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9FF3E-AE10-8E4F-8E81-254EF500B9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34718-C46E-7F4E-B569-A1DB7B633504}"/>
              </a:ext>
            </a:extLst>
          </p:cNvPr>
          <p:cNvSpPr>
            <a:spLocks noGrp="1"/>
          </p:cNvSpPr>
          <p:nvPr>
            <p:ph type="dt" sz="half" idx="10"/>
          </p:nvPr>
        </p:nvSpPr>
        <p:spPr/>
        <p:txBody>
          <a:bodyPr/>
          <a:lstStyle/>
          <a:p>
            <a:fld id="{88F5D884-D5B6-4C42-B66C-5ABA98285411}" type="datetime1">
              <a:rPr lang="en-US" smtClean="0"/>
              <a:t>7/14/2020</a:t>
            </a:fld>
            <a:endParaRPr lang="en-US"/>
          </a:p>
        </p:txBody>
      </p:sp>
      <p:sp>
        <p:nvSpPr>
          <p:cNvPr id="5" name="Footer Placeholder 4">
            <a:extLst>
              <a:ext uri="{FF2B5EF4-FFF2-40B4-BE49-F238E27FC236}">
                <a16:creationId xmlns:a16="http://schemas.microsoft.com/office/drawing/2014/main" id="{BE90A55B-9E57-084F-A789-DF2B360B58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7724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648300" y="3404550"/>
            <a:ext cx="3530700" cy="1182000"/>
          </a:xfrm>
          <a:prstGeom prst="rect">
            <a:avLst/>
          </a:prstGeom>
        </p:spPr>
        <p:txBody>
          <a:bodyPr spcFirstLastPara="1" wrap="square" lIns="91425" tIns="91425" rIns="91425" bIns="91425" anchor="b"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extLst>
      <p:ext uri="{BB962C8B-B14F-4D97-AF65-F5344CB8AC3E}">
        <p14:creationId xmlns:p14="http://schemas.microsoft.com/office/powerpoint/2010/main" val="236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6" name="Google Shape;16;p3"/>
          <p:cNvSpPr txBox="1">
            <a:spLocks noGrp="1"/>
          </p:cNvSpPr>
          <p:nvPr>
            <p:ph type="ctrTitle"/>
          </p:nvPr>
        </p:nvSpPr>
        <p:spPr>
          <a:xfrm>
            <a:off x="648300" y="1583350"/>
            <a:ext cx="3522300" cy="298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 name="Google Shape;17;p3"/>
          <p:cNvSpPr txBox="1">
            <a:spLocks noGrp="1"/>
          </p:cNvSpPr>
          <p:nvPr>
            <p:ph type="subTitle" idx="1"/>
          </p:nvPr>
        </p:nvSpPr>
        <p:spPr>
          <a:xfrm>
            <a:off x="6724950" y="3494300"/>
            <a:ext cx="1906200" cy="1031700"/>
          </a:xfrm>
          <a:prstGeom prst="rect">
            <a:avLst/>
          </a:prstGeom>
        </p:spPr>
        <p:txBody>
          <a:bodyPr spcFirstLastPara="1" wrap="square" lIns="91425" tIns="91425" rIns="91425" bIns="91425" anchor="b" anchorCtr="0"/>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endParaRPr/>
          </a:p>
        </p:txBody>
      </p:sp>
    </p:spTree>
    <p:extLst>
      <p:ext uri="{BB962C8B-B14F-4D97-AF65-F5344CB8AC3E}">
        <p14:creationId xmlns:p14="http://schemas.microsoft.com/office/powerpoint/2010/main" val="944297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sp>
        <p:nvSpPr>
          <p:cNvPr id="44" name="Google Shape;44;p8"/>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45" name="Google Shape;45;p8"/>
          <p:cNvSpPr txBox="1">
            <a:spLocks noGrp="1"/>
          </p:cNvSpPr>
          <p:nvPr>
            <p:ph type="body" idx="1"/>
          </p:nvPr>
        </p:nvSpPr>
        <p:spPr>
          <a:xfrm>
            <a:off x="841001" y="2492425"/>
            <a:ext cx="2671800" cy="2433300"/>
          </a:xfrm>
          <a:prstGeom prst="rect">
            <a:avLst/>
          </a:prstGeom>
        </p:spPr>
        <p:txBody>
          <a:bodyPr spcFirstLastPara="1" wrap="square" lIns="91425" tIns="91425" rIns="91425" bIns="91425" anchor="t" anchorCtr="0"/>
          <a:lstStyle>
            <a:lvl1pPr marL="457189" lvl="0" indent="-330192">
              <a:spcBef>
                <a:spcPts val="600"/>
              </a:spcBef>
              <a:spcAft>
                <a:spcPts val="0"/>
              </a:spcAft>
              <a:buSzPts val="1600"/>
              <a:buChar char="▸"/>
              <a:defRPr/>
            </a:lvl1pPr>
            <a:lvl2pPr marL="914378" lvl="1" indent="-330192">
              <a:spcBef>
                <a:spcPts val="0"/>
              </a:spcBef>
              <a:spcAft>
                <a:spcPts val="0"/>
              </a:spcAft>
              <a:buSzPts val="1600"/>
              <a:buChar char="▹"/>
              <a:defRPr/>
            </a:lvl2pPr>
            <a:lvl3pPr marL="1371566" lvl="2" indent="-330192">
              <a:spcBef>
                <a:spcPts val="0"/>
              </a:spcBef>
              <a:spcAft>
                <a:spcPts val="0"/>
              </a:spcAft>
              <a:buSzPts val="1600"/>
              <a:buChar char="▹"/>
              <a:defRPr/>
            </a:lvl3pPr>
            <a:lvl4pPr marL="1828754" lvl="3" indent="-330192">
              <a:spcBef>
                <a:spcPts val="0"/>
              </a:spcBef>
              <a:spcAft>
                <a:spcPts val="0"/>
              </a:spcAft>
              <a:buSzPts val="1600"/>
              <a:buChar char="●"/>
              <a:defRPr/>
            </a:lvl4pPr>
            <a:lvl5pPr marL="2285943" lvl="4" indent="-330192">
              <a:spcBef>
                <a:spcPts val="0"/>
              </a:spcBef>
              <a:spcAft>
                <a:spcPts val="0"/>
              </a:spcAft>
              <a:buSzPts val="1600"/>
              <a:buChar char="○"/>
              <a:defRPr/>
            </a:lvl5pPr>
            <a:lvl6pPr marL="2743132" lvl="5" indent="-330192">
              <a:spcBef>
                <a:spcPts val="0"/>
              </a:spcBef>
              <a:spcAft>
                <a:spcPts val="0"/>
              </a:spcAft>
              <a:buSzPts val="1600"/>
              <a:buChar char="■"/>
              <a:defRPr/>
            </a:lvl6pPr>
            <a:lvl7pPr marL="3200320" lvl="6" indent="-330192">
              <a:spcBef>
                <a:spcPts val="0"/>
              </a:spcBef>
              <a:spcAft>
                <a:spcPts val="0"/>
              </a:spcAft>
              <a:buSzPts val="1600"/>
              <a:buChar char="●"/>
              <a:defRPr/>
            </a:lvl7pPr>
            <a:lvl8pPr marL="3657509" lvl="7" indent="-330192">
              <a:spcBef>
                <a:spcPts val="0"/>
              </a:spcBef>
              <a:spcAft>
                <a:spcPts val="0"/>
              </a:spcAft>
              <a:buSzPts val="1600"/>
              <a:buChar char="○"/>
              <a:defRPr/>
            </a:lvl8pPr>
            <a:lvl9pPr marL="4114697" lvl="8" indent="-330192">
              <a:spcBef>
                <a:spcPts val="0"/>
              </a:spcBef>
              <a:spcAft>
                <a:spcPts val="0"/>
              </a:spcAft>
              <a:buSzPts val="1600"/>
              <a:buChar char="■"/>
              <a:defRPr/>
            </a:lvl9pPr>
          </a:lstStyle>
          <a:p>
            <a:endParaRPr/>
          </a:p>
        </p:txBody>
      </p:sp>
      <p:sp>
        <p:nvSpPr>
          <p:cNvPr id="46" name="Google Shape;46;p8"/>
          <p:cNvSpPr txBox="1">
            <a:spLocks noGrp="1"/>
          </p:cNvSpPr>
          <p:nvPr>
            <p:ph type="body" idx="2"/>
          </p:nvPr>
        </p:nvSpPr>
        <p:spPr>
          <a:xfrm>
            <a:off x="3673842" y="2492425"/>
            <a:ext cx="2671800" cy="2433300"/>
          </a:xfrm>
          <a:prstGeom prst="rect">
            <a:avLst/>
          </a:prstGeom>
        </p:spPr>
        <p:txBody>
          <a:bodyPr spcFirstLastPara="1" wrap="square" lIns="91425" tIns="91425" rIns="91425" bIns="91425" anchor="t" anchorCtr="0"/>
          <a:lstStyle>
            <a:lvl1pPr marL="457189" lvl="0" indent="-330192">
              <a:spcBef>
                <a:spcPts val="600"/>
              </a:spcBef>
              <a:spcAft>
                <a:spcPts val="0"/>
              </a:spcAft>
              <a:buSzPts val="1600"/>
              <a:buChar char="▸"/>
              <a:defRPr/>
            </a:lvl1pPr>
            <a:lvl2pPr marL="914378" lvl="1" indent="-330192">
              <a:spcBef>
                <a:spcPts val="0"/>
              </a:spcBef>
              <a:spcAft>
                <a:spcPts val="0"/>
              </a:spcAft>
              <a:buSzPts val="1600"/>
              <a:buChar char="▹"/>
              <a:defRPr/>
            </a:lvl2pPr>
            <a:lvl3pPr marL="1371566" lvl="2" indent="-330192">
              <a:spcBef>
                <a:spcPts val="0"/>
              </a:spcBef>
              <a:spcAft>
                <a:spcPts val="0"/>
              </a:spcAft>
              <a:buSzPts val="1600"/>
              <a:buChar char="▹"/>
              <a:defRPr/>
            </a:lvl3pPr>
            <a:lvl4pPr marL="1828754" lvl="3" indent="-330192">
              <a:spcBef>
                <a:spcPts val="0"/>
              </a:spcBef>
              <a:spcAft>
                <a:spcPts val="0"/>
              </a:spcAft>
              <a:buSzPts val="1600"/>
              <a:buChar char="●"/>
              <a:defRPr/>
            </a:lvl4pPr>
            <a:lvl5pPr marL="2285943" lvl="4" indent="-330192">
              <a:spcBef>
                <a:spcPts val="0"/>
              </a:spcBef>
              <a:spcAft>
                <a:spcPts val="0"/>
              </a:spcAft>
              <a:buSzPts val="1600"/>
              <a:buChar char="○"/>
              <a:defRPr/>
            </a:lvl5pPr>
            <a:lvl6pPr marL="2743132" lvl="5" indent="-330192">
              <a:spcBef>
                <a:spcPts val="0"/>
              </a:spcBef>
              <a:spcAft>
                <a:spcPts val="0"/>
              </a:spcAft>
              <a:buSzPts val="1600"/>
              <a:buChar char="■"/>
              <a:defRPr/>
            </a:lvl6pPr>
            <a:lvl7pPr marL="3200320" lvl="6" indent="-330192">
              <a:spcBef>
                <a:spcPts val="0"/>
              </a:spcBef>
              <a:spcAft>
                <a:spcPts val="0"/>
              </a:spcAft>
              <a:buSzPts val="1600"/>
              <a:buChar char="●"/>
              <a:defRPr/>
            </a:lvl7pPr>
            <a:lvl8pPr marL="3657509" lvl="7" indent="-330192">
              <a:spcBef>
                <a:spcPts val="0"/>
              </a:spcBef>
              <a:spcAft>
                <a:spcPts val="0"/>
              </a:spcAft>
              <a:buSzPts val="1600"/>
              <a:buChar char="○"/>
              <a:defRPr/>
            </a:lvl8pPr>
            <a:lvl9pPr marL="4114697" lvl="8" indent="-330192">
              <a:spcBef>
                <a:spcPts val="0"/>
              </a:spcBef>
              <a:spcAft>
                <a:spcPts val="0"/>
              </a:spcAft>
              <a:buSzPts val="1600"/>
              <a:buChar char="■"/>
              <a:defRPr/>
            </a:lvl9pPr>
          </a:lstStyle>
          <a:p>
            <a:endParaRPr/>
          </a:p>
        </p:txBody>
      </p:sp>
      <p:sp>
        <p:nvSpPr>
          <p:cNvPr id="47" name="Google Shape;47;p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499728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8"/>
        <p:cNvGrpSpPr/>
        <p:nvPr/>
      </p:nvGrpSpPr>
      <p:grpSpPr>
        <a:xfrm>
          <a:off x="0" y="0"/>
          <a:ext cx="0" cy="0"/>
          <a:chOff x="0" y="0"/>
          <a:chExt cx="0" cy="0"/>
        </a:xfrm>
      </p:grpSpPr>
      <p:sp>
        <p:nvSpPr>
          <p:cNvPr id="21" name="Google Shape;21;p4"/>
          <p:cNvSpPr txBox="1">
            <a:spLocks noGrp="1"/>
          </p:cNvSpPr>
          <p:nvPr>
            <p:ph type="title"/>
          </p:nvPr>
        </p:nvSpPr>
        <p:spPr>
          <a:xfrm>
            <a:off x="838309" y="1807900"/>
            <a:ext cx="3148200" cy="485700"/>
          </a:xfrm>
          <a:prstGeom prst="rect">
            <a:avLst/>
          </a:prstGeom>
        </p:spPr>
        <p:txBody>
          <a:bodyPr spcFirstLastPara="1" wrap="square" lIns="91425" tIns="91425" rIns="91425" bIns="91425" anchor="b" anchorCtr="0"/>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22" name="Google Shape;22;p4"/>
          <p:cNvSpPr txBox="1">
            <a:spLocks noGrp="1"/>
          </p:cNvSpPr>
          <p:nvPr>
            <p:ph type="body" idx="1"/>
          </p:nvPr>
        </p:nvSpPr>
        <p:spPr>
          <a:xfrm>
            <a:off x="838250" y="2419350"/>
            <a:ext cx="3148200" cy="2255700"/>
          </a:xfrm>
          <a:prstGeom prst="rect">
            <a:avLst/>
          </a:prstGeom>
        </p:spPr>
        <p:txBody>
          <a:bodyPr spcFirstLastPara="1" wrap="square" lIns="91425" tIns="91425" rIns="91425" bIns="91425" anchor="t" anchorCtr="0"/>
          <a:lstStyle>
            <a:lvl1pPr marL="457189" lvl="0" indent="-330192" rtl="0">
              <a:spcBef>
                <a:spcPts val="600"/>
              </a:spcBef>
              <a:spcAft>
                <a:spcPts val="0"/>
              </a:spcAft>
              <a:buSzPts val="1600"/>
              <a:buChar char="▸"/>
              <a:defRPr/>
            </a:lvl1pPr>
            <a:lvl2pPr marL="914378" lvl="1" indent="-330192" rtl="0">
              <a:spcBef>
                <a:spcPts val="0"/>
              </a:spcBef>
              <a:spcAft>
                <a:spcPts val="0"/>
              </a:spcAft>
              <a:buSzPts val="1600"/>
              <a:buChar char="▹"/>
              <a:defRPr/>
            </a:lvl2pPr>
            <a:lvl3pPr marL="1371566" lvl="2" indent="-330192" rtl="0">
              <a:spcBef>
                <a:spcPts val="0"/>
              </a:spcBef>
              <a:spcAft>
                <a:spcPts val="0"/>
              </a:spcAft>
              <a:buSzPts val="1600"/>
              <a:buChar char="▹"/>
              <a:defRPr/>
            </a:lvl3pPr>
            <a:lvl4pPr marL="1828754" lvl="3" indent="-330192" rtl="0">
              <a:spcBef>
                <a:spcPts val="0"/>
              </a:spcBef>
              <a:spcAft>
                <a:spcPts val="0"/>
              </a:spcAft>
              <a:buSzPts val="1600"/>
              <a:buChar char="●"/>
              <a:defRPr/>
            </a:lvl4pPr>
            <a:lvl5pPr marL="2285943" lvl="4" indent="-330192" rtl="0">
              <a:spcBef>
                <a:spcPts val="0"/>
              </a:spcBef>
              <a:spcAft>
                <a:spcPts val="0"/>
              </a:spcAft>
              <a:buSzPts val="1600"/>
              <a:buChar char="○"/>
              <a:defRPr/>
            </a:lvl5pPr>
            <a:lvl6pPr marL="2743132" lvl="5" indent="-330192" rtl="0">
              <a:spcBef>
                <a:spcPts val="0"/>
              </a:spcBef>
              <a:spcAft>
                <a:spcPts val="0"/>
              </a:spcAft>
              <a:buSzPts val="1600"/>
              <a:buChar char="■"/>
              <a:defRPr/>
            </a:lvl6pPr>
            <a:lvl7pPr marL="3200320" lvl="6" indent="-330192" rtl="0">
              <a:spcBef>
                <a:spcPts val="0"/>
              </a:spcBef>
              <a:spcAft>
                <a:spcPts val="0"/>
              </a:spcAft>
              <a:buSzPts val="1600"/>
              <a:buChar char="●"/>
              <a:defRPr/>
            </a:lvl7pPr>
            <a:lvl8pPr marL="3657509" lvl="7" indent="-330192" rtl="0">
              <a:spcBef>
                <a:spcPts val="0"/>
              </a:spcBef>
              <a:spcAft>
                <a:spcPts val="0"/>
              </a:spcAft>
              <a:buSzPts val="1600"/>
              <a:buChar char="○"/>
              <a:defRPr/>
            </a:lvl8pPr>
            <a:lvl9pPr marL="4114697" lvl="8" indent="-330192" rtl="0">
              <a:spcBef>
                <a:spcPts val="0"/>
              </a:spcBef>
              <a:spcAft>
                <a:spcPts val="0"/>
              </a:spcAft>
              <a:buSzPts val="1600"/>
              <a:buChar char="■"/>
              <a:defRPr/>
            </a:lvl9pPr>
          </a:lstStyle>
          <a:p>
            <a:endParaRPr/>
          </a:p>
        </p:txBody>
      </p:sp>
      <p:sp>
        <p:nvSpPr>
          <p:cNvPr id="23" name="Google Shape;23;p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113704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2360-7B7E-5548-99D7-24BBF3236239}"/>
              </a:ext>
            </a:extLst>
          </p:cNvPr>
          <p:cNvSpPr>
            <a:spLocks noGrp="1"/>
          </p:cNvSpPr>
          <p:nvPr>
            <p:ph type="title"/>
          </p:nvPr>
        </p:nvSpPr>
        <p:spPr>
          <a:xfrm>
            <a:off x="283567" y="411958"/>
            <a:ext cx="4326248" cy="2139553"/>
          </a:xfrm>
        </p:spPr>
        <p:txBody>
          <a:bodyPr anchor="b"/>
          <a:lstStyle>
            <a:lvl1pPr>
              <a:lnSpc>
                <a:spcPct val="80000"/>
              </a:lnSpc>
              <a:defRPr sz="330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355EC5-1754-3F42-9FFB-5454C1C59869}"/>
              </a:ext>
            </a:extLst>
          </p:cNvPr>
          <p:cNvSpPr>
            <a:spLocks noGrp="1"/>
          </p:cNvSpPr>
          <p:nvPr>
            <p:ph type="body" idx="1"/>
          </p:nvPr>
        </p:nvSpPr>
        <p:spPr>
          <a:xfrm>
            <a:off x="283567" y="2696792"/>
            <a:ext cx="4326248" cy="1000098"/>
          </a:xfrm>
        </p:spPr>
        <p:txBody>
          <a:bodyPr>
            <a:normAutofit/>
          </a:bodyPr>
          <a:lstStyle>
            <a:lvl1pPr marL="0" indent="0">
              <a:buNone/>
              <a:defRPr sz="12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034F554-2113-824E-8CC8-31F5AF981381}"/>
              </a:ext>
            </a:extLst>
          </p:cNvPr>
          <p:cNvSpPr>
            <a:spLocks noGrp="1"/>
          </p:cNvSpPr>
          <p:nvPr>
            <p:ph type="sldNum" sz="quarter" idx="12"/>
          </p:nvPr>
        </p:nvSpPr>
        <p:spPr/>
        <p:txBody>
          <a:bodyPr/>
          <a:lstStyle>
            <a:lvl1pPr>
              <a:defRPr>
                <a:solidFill>
                  <a:schemeClr val="bg1"/>
                </a:solidFill>
              </a:defRPr>
            </a:lvl1pPr>
          </a:lstStyle>
          <a:p>
            <a:pPr algn="r"/>
            <a:fld id="{00000000-1234-1234-1234-123412341234}" type="slidenum">
              <a:rPr lang="en" smtClean="0"/>
              <a:pPr algn="r"/>
              <a:t>‹#›</a:t>
            </a:fld>
            <a:endParaRPr lang="en" dirty="0"/>
          </a:p>
        </p:txBody>
      </p:sp>
      <p:pic>
        <p:nvPicPr>
          <p:cNvPr id="7" name="Picture 6" descr="A picture containing drawing&#10;&#10;Description automatically generated">
            <a:extLst>
              <a:ext uri="{FF2B5EF4-FFF2-40B4-BE49-F238E27FC236}">
                <a16:creationId xmlns:a16="http://schemas.microsoft.com/office/drawing/2014/main" id="{63FAE177-24DF-480A-B733-A0618E884AEF}"/>
              </a:ext>
            </a:extLst>
          </p:cNvPr>
          <p:cNvPicPr>
            <a:picLocks noChangeAspect="1"/>
          </p:cNvPicPr>
          <p:nvPr userDrawn="1"/>
        </p:nvPicPr>
        <p:blipFill>
          <a:blip r:embed="rId3"/>
          <a:stretch>
            <a:fillRect/>
          </a:stretch>
        </p:blipFill>
        <p:spPr>
          <a:xfrm>
            <a:off x="6922561" y="4446673"/>
            <a:ext cx="1516640" cy="476252"/>
          </a:xfrm>
          <a:prstGeom prst="rect">
            <a:avLst/>
          </a:prstGeom>
        </p:spPr>
      </p:pic>
    </p:spTree>
    <p:extLst>
      <p:ext uri="{BB962C8B-B14F-4D97-AF65-F5344CB8AC3E}">
        <p14:creationId xmlns:p14="http://schemas.microsoft.com/office/powerpoint/2010/main" val="334972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2360-7B7E-5548-99D7-24BBF3236239}"/>
              </a:ext>
            </a:extLst>
          </p:cNvPr>
          <p:cNvSpPr>
            <a:spLocks noGrp="1"/>
          </p:cNvSpPr>
          <p:nvPr>
            <p:ph type="title"/>
          </p:nvPr>
        </p:nvSpPr>
        <p:spPr>
          <a:xfrm>
            <a:off x="283567" y="411958"/>
            <a:ext cx="4326248" cy="2139553"/>
          </a:xfrm>
        </p:spPr>
        <p:txBody>
          <a:bodyPr anchor="b"/>
          <a:lstStyle>
            <a:lvl1pPr>
              <a:lnSpc>
                <a:spcPct val="80000"/>
              </a:lnSpc>
              <a:defRPr sz="330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355EC5-1754-3F42-9FFB-5454C1C59869}"/>
              </a:ext>
            </a:extLst>
          </p:cNvPr>
          <p:cNvSpPr>
            <a:spLocks noGrp="1"/>
          </p:cNvSpPr>
          <p:nvPr>
            <p:ph type="body" idx="1"/>
          </p:nvPr>
        </p:nvSpPr>
        <p:spPr>
          <a:xfrm>
            <a:off x="283567" y="2696792"/>
            <a:ext cx="4326248" cy="1000098"/>
          </a:xfrm>
        </p:spPr>
        <p:txBody>
          <a:bodyPr>
            <a:normAutofit/>
          </a:bodyPr>
          <a:lstStyle>
            <a:lvl1pPr marL="0" indent="0">
              <a:buNone/>
              <a:defRPr sz="12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8" name="Picture 7" descr="A picture containing drawing&#10;&#10;Description automatically generated">
            <a:extLst>
              <a:ext uri="{FF2B5EF4-FFF2-40B4-BE49-F238E27FC236}">
                <a16:creationId xmlns:a16="http://schemas.microsoft.com/office/drawing/2014/main" id="{69DF4645-83C3-4DF6-B283-EF702B80F3F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09E13B5D-8365-4DA4-8F88-426112A2B1AA}"/>
              </a:ext>
            </a:extLst>
          </p:cNvPr>
          <p:cNvPicPr>
            <a:picLocks noChangeAspect="1"/>
          </p:cNvPicPr>
          <p:nvPr userDrawn="1"/>
        </p:nvPicPr>
        <p:blipFill>
          <a:blip r:embed="rId4"/>
          <a:stretch>
            <a:fillRect/>
          </a:stretch>
        </p:blipFill>
        <p:spPr>
          <a:xfrm>
            <a:off x="6922561" y="4446673"/>
            <a:ext cx="1516640" cy="476252"/>
          </a:xfrm>
          <a:prstGeom prst="rect">
            <a:avLst/>
          </a:prstGeom>
        </p:spPr>
      </p:pic>
    </p:spTree>
    <p:extLst>
      <p:ext uri="{BB962C8B-B14F-4D97-AF65-F5344CB8AC3E}">
        <p14:creationId xmlns:p14="http://schemas.microsoft.com/office/powerpoint/2010/main" val="282227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Generic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2360-7B7E-5548-99D7-24BBF3236239}"/>
              </a:ext>
            </a:extLst>
          </p:cNvPr>
          <p:cNvSpPr>
            <a:spLocks noGrp="1"/>
          </p:cNvSpPr>
          <p:nvPr>
            <p:ph type="title"/>
          </p:nvPr>
        </p:nvSpPr>
        <p:spPr>
          <a:xfrm>
            <a:off x="283567" y="411958"/>
            <a:ext cx="4326248" cy="2139553"/>
          </a:xfrm>
        </p:spPr>
        <p:txBody>
          <a:bodyPr anchor="b"/>
          <a:lstStyle>
            <a:lvl1pPr>
              <a:lnSpc>
                <a:spcPct val="80000"/>
              </a:lnSpc>
              <a:defRPr sz="330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355EC5-1754-3F42-9FFB-5454C1C59869}"/>
              </a:ext>
            </a:extLst>
          </p:cNvPr>
          <p:cNvSpPr>
            <a:spLocks noGrp="1"/>
          </p:cNvSpPr>
          <p:nvPr>
            <p:ph type="body" idx="1"/>
          </p:nvPr>
        </p:nvSpPr>
        <p:spPr>
          <a:xfrm>
            <a:off x="283567" y="2696792"/>
            <a:ext cx="4326248" cy="1000098"/>
          </a:xfrm>
        </p:spPr>
        <p:txBody>
          <a:bodyPr>
            <a:normAutofit/>
          </a:bodyPr>
          <a:lstStyle>
            <a:lvl1pPr marL="0" indent="0">
              <a:buNone/>
              <a:defRPr sz="12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034F554-2113-824E-8CC8-31F5AF981381}"/>
              </a:ext>
            </a:extLst>
          </p:cNvPr>
          <p:cNvSpPr>
            <a:spLocks noGrp="1"/>
          </p:cNvSpPr>
          <p:nvPr>
            <p:ph type="sldNum" sz="quarter" idx="12"/>
          </p:nvPr>
        </p:nvSpPr>
        <p:spPr/>
        <p:txBody>
          <a:bodyPr/>
          <a:lstStyle>
            <a:lvl1pPr>
              <a:defRPr>
                <a:solidFill>
                  <a:schemeClr val="bg1"/>
                </a:solidFill>
              </a:defRPr>
            </a:lvl1pPr>
          </a:lstStyle>
          <a:p>
            <a:pPr algn="r"/>
            <a:fld id="{00000000-1234-1234-1234-123412341234}" type="slidenum">
              <a:rPr lang="en" smtClean="0"/>
              <a:pPr algn="r"/>
              <a:t>‹#›</a:t>
            </a:fld>
            <a:endParaRPr lang="en" dirty="0"/>
          </a:p>
        </p:txBody>
      </p:sp>
      <p:pic>
        <p:nvPicPr>
          <p:cNvPr id="7" name="Picture 6" descr="A picture containing drawing&#10;&#10;Description automatically generated">
            <a:extLst>
              <a:ext uri="{FF2B5EF4-FFF2-40B4-BE49-F238E27FC236}">
                <a16:creationId xmlns:a16="http://schemas.microsoft.com/office/drawing/2014/main" id="{E8EF26BB-9EA4-4E8D-BC2E-39413326B3D7}"/>
              </a:ext>
            </a:extLst>
          </p:cNvPr>
          <p:cNvPicPr>
            <a:picLocks noChangeAspect="1"/>
          </p:cNvPicPr>
          <p:nvPr userDrawn="1"/>
        </p:nvPicPr>
        <p:blipFill>
          <a:blip r:embed="rId3"/>
          <a:stretch>
            <a:fillRect/>
          </a:stretch>
        </p:blipFill>
        <p:spPr>
          <a:xfrm>
            <a:off x="6922561" y="4446673"/>
            <a:ext cx="1516640" cy="476252"/>
          </a:xfrm>
          <a:prstGeom prst="rect">
            <a:avLst/>
          </a:prstGeom>
        </p:spPr>
      </p:pic>
    </p:spTree>
    <p:extLst>
      <p:ext uri="{BB962C8B-B14F-4D97-AF65-F5344CB8AC3E}">
        <p14:creationId xmlns:p14="http://schemas.microsoft.com/office/powerpoint/2010/main" val="212220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A900-65F0-E644-A71F-1C6270A2EF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C42E4-E9CC-E64D-AE53-4DE36C8A91FC}"/>
              </a:ext>
            </a:extLst>
          </p:cNvPr>
          <p:cNvSpPr>
            <a:spLocks noGrp="1"/>
          </p:cNvSpPr>
          <p:nvPr>
            <p:ph sz="half" idx="1"/>
          </p:nvPr>
        </p:nvSpPr>
        <p:spPr>
          <a:xfrm>
            <a:off x="322325" y="1042417"/>
            <a:ext cx="40005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330287-ADAD-0D4C-B7AB-E89B5B160E30}"/>
              </a:ext>
            </a:extLst>
          </p:cNvPr>
          <p:cNvSpPr>
            <a:spLocks noGrp="1"/>
          </p:cNvSpPr>
          <p:nvPr>
            <p:ph sz="half" idx="2"/>
          </p:nvPr>
        </p:nvSpPr>
        <p:spPr>
          <a:xfrm>
            <a:off x="4651924" y="1042417"/>
            <a:ext cx="400050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974054-1D32-EE45-A4AB-469AEC6FC084}"/>
              </a:ext>
            </a:extLst>
          </p:cNvPr>
          <p:cNvSpPr>
            <a:spLocks noGrp="1"/>
          </p:cNvSpPr>
          <p:nvPr>
            <p:ph type="dt" sz="half" idx="10"/>
          </p:nvPr>
        </p:nvSpPr>
        <p:spPr/>
        <p:txBody>
          <a:bodyPr/>
          <a:lstStyle/>
          <a:p>
            <a:fld id="{57D3EB28-F109-2948-A5E8-7EDC96C8D832}" type="datetime1">
              <a:rPr lang="en-US" smtClean="0"/>
              <a:t>7/14/2020</a:t>
            </a:fld>
            <a:endParaRPr lang="en-US"/>
          </a:p>
        </p:txBody>
      </p:sp>
      <p:sp>
        <p:nvSpPr>
          <p:cNvPr id="6" name="Footer Placeholder 5">
            <a:extLst>
              <a:ext uri="{FF2B5EF4-FFF2-40B4-BE49-F238E27FC236}">
                <a16:creationId xmlns:a16="http://schemas.microsoft.com/office/drawing/2014/main" id="{85BA2DEC-EEBA-6348-B03C-EC19A08DD920}"/>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3787EF6-966F-D04A-800C-A352E681A722}"/>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772886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3579-1B6C-F240-8FCB-D4E526FDAB54}"/>
              </a:ext>
            </a:extLst>
          </p:cNvPr>
          <p:cNvSpPr>
            <a:spLocks noGrp="1"/>
          </p:cNvSpPr>
          <p:nvPr>
            <p:ph type="title"/>
          </p:nvPr>
        </p:nvSpPr>
        <p:spPr>
          <a:xfrm>
            <a:off x="322327" y="452630"/>
            <a:ext cx="6973967" cy="511617"/>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94F066-3469-7843-8E1A-B15B983379CA}"/>
              </a:ext>
            </a:extLst>
          </p:cNvPr>
          <p:cNvSpPr>
            <a:spLocks noGrp="1"/>
          </p:cNvSpPr>
          <p:nvPr>
            <p:ph type="body" idx="1"/>
          </p:nvPr>
        </p:nvSpPr>
        <p:spPr>
          <a:xfrm>
            <a:off x="322325" y="973233"/>
            <a:ext cx="4050294" cy="464693"/>
          </a:xfrm>
        </p:spPr>
        <p:txBody>
          <a:bodyPr anchor="b">
            <a:normAutofit/>
          </a:bodyPr>
          <a:lstStyle>
            <a:lvl1pPr marL="0" indent="0">
              <a:lnSpc>
                <a:spcPct val="80000"/>
              </a:lnSpc>
              <a:buNone/>
              <a:defRPr sz="1500" b="1" spc="-3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62522-E27B-1442-9784-F1A23DD3577E}"/>
              </a:ext>
            </a:extLst>
          </p:cNvPr>
          <p:cNvSpPr>
            <a:spLocks noGrp="1"/>
          </p:cNvSpPr>
          <p:nvPr>
            <p:ph sz="half" idx="2"/>
          </p:nvPr>
        </p:nvSpPr>
        <p:spPr>
          <a:xfrm>
            <a:off x="322325" y="1562942"/>
            <a:ext cx="405029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FF07E-5A6E-5B49-8C89-825C14AE6225}"/>
              </a:ext>
            </a:extLst>
          </p:cNvPr>
          <p:cNvSpPr>
            <a:spLocks noGrp="1"/>
          </p:cNvSpPr>
          <p:nvPr>
            <p:ph type="body" sz="quarter" idx="3"/>
          </p:nvPr>
        </p:nvSpPr>
        <p:spPr>
          <a:xfrm>
            <a:off x="4681671" y="973233"/>
            <a:ext cx="4140004" cy="464693"/>
          </a:xfrm>
        </p:spPr>
        <p:txBody>
          <a:bodyPr anchor="b">
            <a:normAutofit/>
          </a:bodyPr>
          <a:lstStyle>
            <a:lvl1pPr marL="0" indent="0">
              <a:lnSpc>
                <a:spcPct val="80000"/>
              </a:lnSpc>
              <a:buNone/>
              <a:defRPr sz="1500" b="1" spc="-3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F4080B7-5AFD-7A40-89A7-EA4E3FDE5ADD}"/>
              </a:ext>
            </a:extLst>
          </p:cNvPr>
          <p:cNvSpPr>
            <a:spLocks noGrp="1"/>
          </p:cNvSpPr>
          <p:nvPr>
            <p:ph sz="quarter" idx="4"/>
          </p:nvPr>
        </p:nvSpPr>
        <p:spPr>
          <a:xfrm>
            <a:off x="4681671" y="1562942"/>
            <a:ext cx="414000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AF372-9889-4745-8B0C-8171C4705DCE}"/>
              </a:ext>
            </a:extLst>
          </p:cNvPr>
          <p:cNvSpPr>
            <a:spLocks noGrp="1"/>
          </p:cNvSpPr>
          <p:nvPr>
            <p:ph type="dt" sz="half" idx="10"/>
          </p:nvPr>
        </p:nvSpPr>
        <p:spPr/>
        <p:txBody>
          <a:bodyPr/>
          <a:lstStyle/>
          <a:p>
            <a:fld id="{BCC1E128-AEB7-EC40-AF18-3E2E77CC645E}" type="datetime1">
              <a:rPr lang="en-US" smtClean="0"/>
              <a:t>7/14/2020</a:t>
            </a:fld>
            <a:endParaRPr lang="en-US"/>
          </a:p>
        </p:txBody>
      </p:sp>
      <p:sp>
        <p:nvSpPr>
          <p:cNvPr id="8" name="Footer Placeholder 7">
            <a:extLst>
              <a:ext uri="{FF2B5EF4-FFF2-40B4-BE49-F238E27FC236}">
                <a16:creationId xmlns:a16="http://schemas.microsoft.com/office/drawing/2014/main" id="{85F62DF5-E870-7344-B52F-331ACC1B8D42}"/>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803264F2-420C-FA41-A91C-98285ECE8CBC}"/>
              </a:ext>
            </a:extLst>
          </p:cNvPr>
          <p:cNvSpPr>
            <a:spLocks noGrp="1"/>
          </p:cNvSpPr>
          <p:nvPr>
            <p:ph type="sldNum" sz="quarter" idx="12"/>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3487772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C240-9B3B-7846-A052-534CE8F3C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2D99B-AC6F-1B4B-BED5-47C3B755DA87}"/>
              </a:ext>
            </a:extLst>
          </p:cNvPr>
          <p:cNvSpPr>
            <a:spLocks noGrp="1"/>
          </p:cNvSpPr>
          <p:nvPr>
            <p:ph type="dt" sz="half" idx="10"/>
          </p:nvPr>
        </p:nvSpPr>
        <p:spPr/>
        <p:txBody>
          <a:bodyPr/>
          <a:lstStyle/>
          <a:p>
            <a:fld id="{B81D2B72-3EB7-B24E-A764-C7F4B4E79A64}" type="datetime1">
              <a:rPr lang="en-US" smtClean="0"/>
              <a:t>7/14/2020</a:t>
            </a:fld>
            <a:endParaRPr lang="en-US"/>
          </a:p>
        </p:txBody>
      </p:sp>
      <p:sp>
        <p:nvSpPr>
          <p:cNvPr id="4" name="Footer Placeholder 3">
            <a:extLst>
              <a:ext uri="{FF2B5EF4-FFF2-40B4-BE49-F238E27FC236}">
                <a16:creationId xmlns:a16="http://schemas.microsoft.com/office/drawing/2014/main" id="{28667C11-F96B-BA4E-83D4-5CFC58F45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F6636-19D9-B947-88A7-85C2FE598E65}"/>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42013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5ECE2-75D3-3A4E-8627-D05577BC014A}"/>
              </a:ext>
            </a:extLst>
          </p:cNvPr>
          <p:cNvSpPr>
            <a:spLocks noGrp="1"/>
          </p:cNvSpPr>
          <p:nvPr>
            <p:ph type="dt" sz="half" idx="10"/>
          </p:nvPr>
        </p:nvSpPr>
        <p:spPr/>
        <p:txBody>
          <a:bodyPr/>
          <a:lstStyle/>
          <a:p>
            <a:fld id="{B25B0C86-06F9-DE41-9D1A-01A0715A3F63}" type="datetime1">
              <a:rPr lang="en-US" smtClean="0"/>
              <a:t>7/14/2020</a:t>
            </a:fld>
            <a:endParaRPr lang="en-US"/>
          </a:p>
        </p:txBody>
      </p:sp>
      <p:sp>
        <p:nvSpPr>
          <p:cNvPr id="3" name="Footer Placeholder 2">
            <a:extLst>
              <a:ext uri="{FF2B5EF4-FFF2-40B4-BE49-F238E27FC236}">
                <a16:creationId xmlns:a16="http://schemas.microsoft.com/office/drawing/2014/main" id="{40DADA39-BBB8-5F46-929B-26AAE4416179}"/>
              </a:ext>
            </a:extLst>
          </p:cNvPr>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92B9B1DD-C4E8-684D-9F0A-021799235ECD}"/>
              </a:ext>
            </a:extLst>
          </p:cNvPr>
          <p:cNvSpPr/>
          <p:nvPr/>
        </p:nvSpPr>
        <p:spPr>
          <a:xfrm>
            <a:off x="7657240" y="4573720"/>
            <a:ext cx="1486760" cy="569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Slide Number Placeholder 5">
            <a:extLst>
              <a:ext uri="{FF2B5EF4-FFF2-40B4-BE49-F238E27FC236}">
                <a16:creationId xmlns:a16="http://schemas.microsoft.com/office/drawing/2014/main" id="{E30E0130-FD56-F142-AEF8-B55ABA39B354}"/>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3959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Whi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5ECE2-75D3-3A4E-8627-D05577BC014A}"/>
              </a:ext>
            </a:extLst>
          </p:cNvPr>
          <p:cNvSpPr>
            <a:spLocks noGrp="1"/>
          </p:cNvSpPr>
          <p:nvPr>
            <p:ph type="dt" sz="half" idx="10"/>
          </p:nvPr>
        </p:nvSpPr>
        <p:spPr/>
        <p:txBody>
          <a:bodyPr/>
          <a:lstStyle/>
          <a:p>
            <a:fld id="{730A7016-B0C7-5F4B-B7A7-253FA3F29E3A}" type="datetime1">
              <a:rPr lang="en-US" smtClean="0"/>
              <a:t>7/14/2020</a:t>
            </a:fld>
            <a:endParaRPr lang="en-US"/>
          </a:p>
        </p:txBody>
      </p:sp>
      <p:sp>
        <p:nvSpPr>
          <p:cNvPr id="3" name="Footer Placeholder 2">
            <a:extLst>
              <a:ext uri="{FF2B5EF4-FFF2-40B4-BE49-F238E27FC236}">
                <a16:creationId xmlns:a16="http://schemas.microsoft.com/office/drawing/2014/main" id="{40DADA39-BBB8-5F46-929B-26AAE4416179}"/>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2FA14633-042B-3C43-941C-5021BB672C7C}"/>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80968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0DDCC-EA11-0046-B3D4-7A2930869DD9}"/>
              </a:ext>
            </a:extLst>
          </p:cNvPr>
          <p:cNvSpPr>
            <a:spLocks noGrp="1"/>
          </p:cNvSpPr>
          <p:nvPr>
            <p:ph type="title"/>
          </p:nvPr>
        </p:nvSpPr>
        <p:spPr>
          <a:xfrm>
            <a:off x="322326" y="452629"/>
            <a:ext cx="7886700" cy="367238"/>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51962768-2A21-2E46-A1A3-2240DCC98B2B}"/>
              </a:ext>
            </a:extLst>
          </p:cNvPr>
          <p:cNvSpPr>
            <a:spLocks noGrp="1"/>
          </p:cNvSpPr>
          <p:nvPr>
            <p:ph type="body" idx="1"/>
          </p:nvPr>
        </p:nvSpPr>
        <p:spPr>
          <a:xfrm>
            <a:off x="322327" y="1044367"/>
            <a:ext cx="8474477" cy="35654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53F9AF-637F-5C4E-A1B2-D21481D8C97D}"/>
              </a:ext>
            </a:extLst>
          </p:cNvPr>
          <p:cNvSpPr>
            <a:spLocks noGrp="1"/>
          </p:cNvSpPr>
          <p:nvPr>
            <p:ph type="dt" sz="half" idx="2"/>
          </p:nvPr>
        </p:nvSpPr>
        <p:spPr>
          <a:xfrm>
            <a:off x="322325" y="4767264"/>
            <a:ext cx="2057400" cy="273844"/>
          </a:xfrm>
          <a:prstGeom prst="rect">
            <a:avLst/>
          </a:prstGeom>
        </p:spPr>
        <p:txBody>
          <a:bodyPr vert="horz" lIns="0" tIns="0" rIns="0" bIns="0" rtlCol="0" anchor="b" anchorCtr="0"/>
          <a:lstStyle>
            <a:lvl1pPr algn="l">
              <a:defRPr sz="600">
                <a:solidFill>
                  <a:schemeClr val="tx1">
                    <a:tint val="75000"/>
                  </a:schemeClr>
                </a:solidFill>
              </a:defRPr>
            </a:lvl1pPr>
          </a:lstStyle>
          <a:p>
            <a:fld id="{0DE901BA-C0FF-3046-A855-1EBEA2D049D1}" type="datetime1">
              <a:rPr lang="en-US" smtClean="0"/>
              <a:t>7/14/2020</a:t>
            </a:fld>
            <a:endParaRPr lang="en-US" dirty="0"/>
          </a:p>
        </p:txBody>
      </p:sp>
      <p:sp>
        <p:nvSpPr>
          <p:cNvPr id="5" name="Footer Placeholder 4">
            <a:extLst>
              <a:ext uri="{FF2B5EF4-FFF2-40B4-BE49-F238E27FC236}">
                <a16:creationId xmlns:a16="http://schemas.microsoft.com/office/drawing/2014/main" id="{EF1576E9-3237-B74F-A744-D1267D774B84}"/>
              </a:ext>
            </a:extLst>
          </p:cNvPr>
          <p:cNvSpPr>
            <a:spLocks noGrp="1"/>
          </p:cNvSpPr>
          <p:nvPr>
            <p:ph type="ftr" sz="quarter" idx="3"/>
          </p:nvPr>
        </p:nvSpPr>
        <p:spPr>
          <a:xfrm>
            <a:off x="3028950" y="4767264"/>
            <a:ext cx="3086100" cy="273844"/>
          </a:xfrm>
          <a:prstGeom prst="rect">
            <a:avLst/>
          </a:prstGeom>
        </p:spPr>
        <p:txBody>
          <a:bodyPr vert="horz" lIns="0" tIns="0" rIns="0" bIns="0" rtlCol="0" anchor="b" anchorCtr="0"/>
          <a:lstStyle>
            <a:lvl1pPr algn="ctr">
              <a:defRPr sz="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5C11F-93B5-E847-A3C5-5D816B198E75}"/>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pic>
        <p:nvPicPr>
          <p:cNvPr id="9" name="Picture 8">
            <a:extLst>
              <a:ext uri="{FF2B5EF4-FFF2-40B4-BE49-F238E27FC236}">
                <a16:creationId xmlns:a16="http://schemas.microsoft.com/office/drawing/2014/main" id="{AB9DEF3C-47D5-8F40-A9B9-D958DCD7ACA8}"/>
              </a:ext>
            </a:extLst>
          </p:cNvPr>
          <p:cNvPicPr>
            <a:picLocks noChangeAspect="1"/>
          </p:cNvPicPr>
          <p:nvPr userDrawn="1"/>
        </p:nvPicPr>
        <p:blipFill>
          <a:blip r:embed="rId15"/>
          <a:stretch>
            <a:fillRect/>
          </a:stretch>
        </p:blipFill>
        <p:spPr>
          <a:xfrm>
            <a:off x="7167826" y="0"/>
            <a:ext cx="1977376" cy="1356461"/>
          </a:xfrm>
          <a:prstGeom prst="rect">
            <a:avLst/>
          </a:prstGeom>
        </p:spPr>
      </p:pic>
      <p:pic>
        <p:nvPicPr>
          <p:cNvPr id="13" name="Picture 12" descr="A close up of a logo&#10;&#10;Description automatically generated">
            <a:extLst>
              <a:ext uri="{FF2B5EF4-FFF2-40B4-BE49-F238E27FC236}">
                <a16:creationId xmlns:a16="http://schemas.microsoft.com/office/drawing/2014/main" id="{EC707A4E-92DE-CB4E-B484-953D77B82B61}"/>
              </a:ext>
            </a:extLst>
          </p:cNvPr>
          <p:cNvPicPr>
            <a:picLocks noChangeAspect="1"/>
          </p:cNvPicPr>
          <p:nvPr userDrawn="1"/>
        </p:nvPicPr>
        <p:blipFill>
          <a:blip r:embed="rId16"/>
          <a:stretch>
            <a:fillRect/>
          </a:stretch>
        </p:blipFill>
        <p:spPr>
          <a:xfrm>
            <a:off x="0" y="4914900"/>
            <a:ext cx="241914" cy="24191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53F8B55-0BBB-4176-B1C0-16CA292FA857}"/>
              </a:ext>
            </a:extLst>
          </p:cNvPr>
          <p:cNvPicPr>
            <a:picLocks noChangeAspect="1"/>
          </p:cNvPicPr>
          <p:nvPr userDrawn="1"/>
        </p:nvPicPr>
        <p:blipFill>
          <a:blip r:embed="rId17"/>
          <a:stretch>
            <a:fillRect/>
          </a:stretch>
        </p:blipFill>
        <p:spPr>
          <a:xfrm>
            <a:off x="8034617" y="4774276"/>
            <a:ext cx="794548" cy="249502"/>
          </a:xfrm>
          <a:prstGeom prst="rect">
            <a:avLst/>
          </a:prstGeom>
        </p:spPr>
      </p:pic>
    </p:spTree>
    <p:extLst>
      <p:ext uri="{BB962C8B-B14F-4D97-AF65-F5344CB8AC3E}">
        <p14:creationId xmlns:p14="http://schemas.microsoft.com/office/powerpoint/2010/main" val="382955934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1" r:id="rId3"/>
    <p:sldLayoutId id="2147483680"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 id="2147483678" r:id="rId13"/>
  </p:sldLayoutIdLst>
  <p:transition>
    <p:fade thruBlk="1"/>
  </p:transition>
  <p:hf hdr="0" dt="0"/>
  <p:txStyles>
    <p:titleStyle>
      <a:lvl1pPr algn="l" defTabSz="685783" rtl="0" eaLnBrk="1" latinLnBrk="0" hangingPunct="1">
        <a:lnSpc>
          <a:spcPct val="90000"/>
        </a:lnSpc>
        <a:spcBef>
          <a:spcPct val="0"/>
        </a:spcBef>
        <a:buNone/>
        <a:defRPr sz="2100" b="1" kern="1200" spc="-113">
          <a:solidFill>
            <a:schemeClr val="accent1"/>
          </a:solidFill>
          <a:latin typeface="+mj-lt"/>
          <a:ea typeface="+mj-ea"/>
          <a:cs typeface="+mj-cs"/>
        </a:defRPr>
      </a:lvl1pPr>
    </p:titleStyle>
    <p:bodyStyle>
      <a:lvl1pPr marL="86914" indent="-86914" algn="l" defTabSz="685783" rtl="0" eaLnBrk="1" latinLnBrk="0" hangingPunct="1">
        <a:lnSpc>
          <a:spcPct val="90000"/>
        </a:lnSpc>
        <a:spcBef>
          <a:spcPts val="750"/>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1pPr>
      <a:lvl2pPr marL="260741" indent="-86914" algn="l" defTabSz="685783" rtl="0" eaLnBrk="1" latinLnBrk="0" hangingPunct="1">
        <a:lnSpc>
          <a:spcPct val="90000"/>
        </a:lnSpc>
        <a:spcBef>
          <a:spcPts val="375"/>
        </a:spcBef>
        <a:buClr>
          <a:schemeClr val="accent1"/>
        </a:buClr>
        <a:buFont typeface="System Font Regular"/>
        <a:buChar char="–"/>
        <a:tabLst/>
        <a:defRPr sz="1050" kern="1200" spc="-15" baseline="0">
          <a:solidFill>
            <a:schemeClr val="accent2"/>
          </a:solidFill>
          <a:latin typeface="+mn-lt"/>
          <a:ea typeface="+mn-ea"/>
          <a:cs typeface="+mn-cs"/>
        </a:defRPr>
      </a:lvl2pPr>
      <a:lvl3pPr marL="429806"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3pPr>
      <a:lvl4pPr marL="603632"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4pPr>
      <a:lvl5pPr marL="772697"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8.pn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https://files.constantcontact.com/de12d7ad001/8679f28e-6cb5-4996-95cc-af1b0ae6c7da.png" TargetMode="External"/><Relationship Id="rId25"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svg"/><Relationship Id="rId3" Type="http://schemas.openxmlformats.org/officeDocument/2006/relationships/hyperlink" Target="mailto:webinarHRhelp@Vensure.com" TargetMode="External"/><Relationship Id="rId7" Type="http://schemas.openxmlformats.org/officeDocument/2006/relationships/image" Target="../media/image35.svg"/><Relationship Id="rId12"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7.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41.svg"/><Relationship Id="rId2" Type="http://schemas.openxmlformats.org/officeDocument/2006/relationships/hyperlink" Target="mailto:webinarHRhelp@Vensure.com" TargetMode="Externa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85D3-E5F9-4D48-9582-14DA527B8CDC}"/>
              </a:ext>
            </a:extLst>
          </p:cNvPr>
          <p:cNvSpPr>
            <a:spLocks noGrp="1"/>
          </p:cNvSpPr>
          <p:nvPr>
            <p:ph type="title"/>
          </p:nvPr>
        </p:nvSpPr>
        <p:spPr>
          <a:xfrm>
            <a:off x="304832" y="3104707"/>
            <a:ext cx="5525517" cy="1594884"/>
          </a:xfrm>
        </p:spPr>
        <p:txBody>
          <a:bodyPr/>
          <a:lstStyle/>
          <a:p>
            <a:pPr>
              <a:lnSpc>
                <a:spcPct val="100000"/>
              </a:lnSpc>
              <a:spcAft>
                <a:spcPts val="1200"/>
              </a:spcAft>
            </a:pPr>
            <a:r>
              <a:rPr lang="en-US" sz="3000" dirty="0">
                <a:solidFill>
                  <a:schemeClr val="accent1"/>
                </a:solidFill>
                <a:effectLst/>
              </a:rPr>
              <a:t>Becoming</a:t>
            </a:r>
            <a:r>
              <a:rPr lang="en-US" sz="3000" dirty="0">
                <a:effectLst/>
              </a:rPr>
              <a:t> </a:t>
            </a:r>
            <a:br>
              <a:rPr lang="en-US" sz="3000" dirty="0">
                <a:effectLst/>
              </a:rPr>
            </a:br>
            <a:r>
              <a:rPr lang="en-US" sz="3000" dirty="0">
                <a:effectLst/>
              </a:rPr>
              <a:t>Culturally Competent</a:t>
            </a:r>
            <a:r>
              <a:rPr lang="en-US" sz="4800" dirty="0">
                <a:effectLst/>
              </a:rPr>
              <a:t/>
            </a:r>
            <a:br>
              <a:rPr lang="en-US" sz="4800" dirty="0">
                <a:effectLst/>
              </a:rPr>
            </a:br>
            <a:r>
              <a:rPr lang="en-US" sz="1200" dirty="0">
                <a:effectLst/>
              </a:rPr>
              <a:t/>
            </a:r>
            <a:br>
              <a:rPr lang="en-US" sz="1200" dirty="0">
                <a:effectLst/>
              </a:rPr>
            </a:br>
            <a:r>
              <a:rPr lang="en-US" sz="1400" b="0" dirty="0"/>
              <a:t>July 15, 2020</a:t>
            </a:r>
            <a:endParaRPr lang="en-US" sz="4800" b="0" dirty="0">
              <a:effectLst/>
            </a:endParaRPr>
          </a:p>
        </p:txBody>
      </p:sp>
    </p:spTree>
    <p:extLst>
      <p:ext uri="{BB962C8B-B14F-4D97-AF65-F5344CB8AC3E}">
        <p14:creationId xmlns:p14="http://schemas.microsoft.com/office/powerpoint/2010/main" val="2103667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12B88D-1899-43D1-A9F6-4C2F442EB03B}"/>
              </a:ext>
            </a:extLst>
          </p:cNvPr>
          <p:cNvSpPr/>
          <p:nvPr/>
        </p:nvSpPr>
        <p:spPr>
          <a:xfrm>
            <a:off x="0" y="0"/>
            <a:ext cx="4092165" cy="5143500"/>
          </a:xfrm>
          <a:prstGeom prst="rect">
            <a:avLst/>
          </a:prstGeom>
          <a:gradFill flip="none" rotWithShape="1">
            <a:gsLst>
              <a:gs pos="0">
                <a:schemeClr val="bg2">
                  <a:alpha val="0"/>
                </a:schemeClr>
              </a:gs>
              <a:gs pos="82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itle 2">
            <a:extLst>
              <a:ext uri="{FF2B5EF4-FFF2-40B4-BE49-F238E27FC236}">
                <a16:creationId xmlns:a16="http://schemas.microsoft.com/office/drawing/2014/main" id="{C4F9E0DD-DB7B-5D41-BC45-DB666AAF70A2}"/>
              </a:ext>
            </a:extLst>
          </p:cNvPr>
          <p:cNvSpPr>
            <a:spLocks noGrp="1"/>
          </p:cNvSpPr>
          <p:nvPr>
            <p:ph type="title"/>
          </p:nvPr>
        </p:nvSpPr>
        <p:spPr>
          <a:xfrm>
            <a:off x="506743" y="383472"/>
            <a:ext cx="7886700" cy="367238"/>
          </a:xfrm>
        </p:spPr>
        <p:txBody>
          <a:bodyPr/>
          <a:lstStyle/>
          <a:p>
            <a:r>
              <a:rPr lang="en-US" dirty="0"/>
              <a:t>Cultural Self Assessment</a:t>
            </a:r>
          </a:p>
        </p:txBody>
      </p:sp>
      <p:sp>
        <p:nvSpPr>
          <p:cNvPr id="5" name="Content Placeholder 3">
            <a:extLst>
              <a:ext uri="{FF2B5EF4-FFF2-40B4-BE49-F238E27FC236}">
                <a16:creationId xmlns:a16="http://schemas.microsoft.com/office/drawing/2014/main" id="{30D09ACE-C39B-CE45-B10B-180EB909E3EE}"/>
              </a:ext>
            </a:extLst>
          </p:cNvPr>
          <p:cNvSpPr>
            <a:spLocks noGrp="1"/>
          </p:cNvSpPr>
          <p:nvPr>
            <p:ph idx="1"/>
          </p:nvPr>
        </p:nvSpPr>
        <p:spPr>
          <a:xfrm>
            <a:off x="3322041" y="1288281"/>
            <a:ext cx="3816991" cy="2260261"/>
          </a:xfrm>
        </p:spPr>
        <p:txBody>
          <a:bodyPr/>
          <a:lstStyle/>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When were you born? </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Where did you grow up?</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With which groups do you most identify? </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As a child, what holidays did you celebrate?</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What “rules” were impressed upon you? </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What do you value?</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In what do you believe? </a:t>
            </a:r>
            <a:endParaRPr lang="en-US" sz="1200" dirty="0">
              <a:solidFill>
                <a:srgbClr val="6C6F7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31472" y="1996602"/>
            <a:ext cx="843618" cy="843618"/>
          </a:xfrm>
          <a:prstGeom prst="rect">
            <a:avLst/>
          </a:prstGeom>
        </p:spPr>
      </p:pic>
    </p:spTree>
    <p:extLst>
      <p:ext uri="{BB962C8B-B14F-4D97-AF65-F5344CB8AC3E}">
        <p14:creationId xmlns:p14="http://schemas.microsoft.com/office/powerpoint/2010/main" val="516390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12B88D-1899-43D1-A9F6-4C2F442EB03B}"/>
              </a:ext>
            </a:extLst>
          </p:cNvPr>
          <p:cNvSpPr/>
          <p:nvPr/>
        </p:nvSpPr>
        <p:spPr>
          <a:xfrm>
            <a:off x="0" y="0"/>
            <a:ext cx="4092165" cy="5143500"/>
          </a:xfrm>
          <a:prstGeom prst="rect">
            <a:avLst/>
          </a:prstGeom>
          <a:gradFill flip="none" rotWithShape="1">
            <a:gsLst>
              <a:gs pos="0">
                <a:schemeClr val="bg2">
                  <a:alpha val="0"/>
                </a:schemeClr>
              </a:gs>
              <a:gs pos="82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itle 2">
            <a:extLst>
              <a:ext uri="{FF2B5EF4-FFF2-40B4-BE49-F238E27FC236}">
                <a16:creationId xmlns:a16="http://schemas.microsoft.com/office/drawing/2014/main" id="{C4F9E0DD-DB7B-5D41-BC45-DB666AAF70A2}"/>
              </a:ext>
            </a:extLst>
          </p:cNvPr>
          <p:cNvSpPr>
            <a:spLocks noGrp="1"/>
          </p:cNvSpPr>
          <p:nvPr>
            <p:ph type="title"/>
          </p:nvPr>
        </p:nvSpPr>
        <p:spPr>
          <a:xfrm>
            <a:off x="506743" y="383472"/>
            <a:ext cx="7886700" cy="367238"/>
          </a:xfrm>
        </p:spPr>
        <p:txBody>
          <a:bodyPr/>
          <a:lstStyle/>
          <a:p>
            <a:r>
              <a:rPr lang="en-US" dirty="0"/>
              <a:t>Understanding Your Worldview</a:t>
            </a:r>
          </a:p>
        </p:txBody>
      </p:sp>
      <p:sp>
        <p:nvSpPr>
          <p:cNvPr id="5" name="Content Placeholder 3">
            <a:extLst>
              <a:ext uri="{FF2B5EF4-FFF2-40B4-BE49-F238E27FC236}">
                <a16:creationId xmlns:a16="http://schemas.microsoft.com/office/drawing/2014/main" id="{30D09ACE-C39B-CE45-B10B-180EB909E3EE}"/>
              </a:ext>
            </a:extLst>
          </p:cNvPr>
          <p:cNvSpPr>
            <a:spLocks noGrp="1"/>
          </p:cNvSpPr>
          <p:nvPr>
            <p:ph idx="1"/>
          </p:nvPr>
        </p:nvSpPr>
        <p:spPr>
          <a:xfrm>
            <a:off x="2053380" y="1642293"/>
            <a:ext cx="1713277" cy="1951548"/>
          </a:xfrm>
        </p:spPr>
        <p:txBody>
          <a:bodyPr/>
          <a:lstStyle/>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Time</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Space</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Relationships</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Technology</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Honesty</a:t>
            </a:r>
          </a:p>
          <a:p>
            <a:pPr marR="0" lvl="0">
              <a:lnSpc>
                <a:spcPct val="100000"/>
              </a:lnSpc>
              <a:spcBef>
                <a:spcPts val="600"/>
              </a:spcBef>
              <a:spcAft>
                <a:spcPts val="0"/>
              </a:spcAft>
              <a:buFont typeface="Calibri" panose="020F0502020204030204" pitchFamily="34" charset="0"/>
              <a:buChar char="›"/>
            </a:pPr>
            <a:r>
              <a:rPr lang="en-US" sz="1600" dirty="0">
                <a:solidFill>
                  <a:srgbClr val="6C6F70"/>
                </a:solidFill>
                <a:latin typeface="Calibri" panose="020F0502020204030204" pitchFamily="34" charset="0"/>
                <a:ea typeface="Calibri" panose="020F0502020204030204" pitchFamily="34" charset="0"/>
                <a:cs typeface="Times New Roman" panose="02020603050405020304" pitchFamily="18" charset="0"/>
              </a:rPr>
              <a:t>  Religion</a:t>
            </a:r>
            <a:endParaRPr lang="en-US" sz="1200" dirty="0">
              <a:solidFill>
                <a:srgbClr val="6C6F7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3">
            <a:extLst>
              <a:ext uri="{FF2B5EF4-FFF2-40B4-BE49-F238E27FC236}">
                <a16:creationId xmlns:a16="http://schemas.microsoft.com/office/drawing/2014/main" id="{30D09ACE-C39B-CE45-B10B-180EB909E3EE}"/>
              </a:ext>
            </a:extLst>
          </p:cNvPr>
          <p:cNvSpPr>
            <a:spLocks noGrp="1"/>
          </p:cNvSpPr>
          <p:nvPr>
            <p:ph idx="1"/>
          </p:nvPr>
        </p:nvSpPr>
        <p:spPr>
          <a:xfrm>
            <a:off x="4838524" y="2024832"/>
            <a:ext cx="3451068" cy="1169693"/>
          </a:xfrm>
        </p:spPr>
        <p:txBody>
          <a:bodyPr/>
          <a:lstStyle/>
          <a:p>
            <a:pPr marL="0" marR="0" lvl="0" indent="0">
              <a:lnSpc>
                <a:spcPct val="100000"/>
              </a:lnSpc>
              <a:spcBef>
                <a:spcPts val="600"/>
              </a:spcBef>
              <a:spcAft>
                <a:spcPts val="0"/>
              </a:spcAft>
              <a:buNone/>
            </a:pPr>
            <a:r>
              <a:rPr lang="en-US" sz="1800" b="1" i="1"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a:t>
            </a:r>
            <a:r>
              <a:rPr lang="en-US" sz="1400" i="1" dirty="0">
                <a:latin typeface="Calibri" panose="020F0502020204030204" pitchFamily="34" charset="0"/>
                <a:ea typeface="Calibri" panose="020F0502020204030204" pitchFamily="34" charset="0"/>
                <a:cs typeface="Times New Roman" panose="02020603050405020304" pitchFamily="18" charset="0"/>
              </a:rPr>
              <a:t>The manner of their living is very barbarous, because they do not eat at fixed times but as often as they please</a:t>
            </a:r>
            <a:r>
              <a:rPr lang="en-US" sz="1800" b="1" i="1"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 </a:t>
            </a:r>
          </a:p>
          <a:p>
            <a:pPr marL="0" marR="0" lvl="0" indent="0" algn="r">
              <a:lnSpc>
                <a:spcPct val="100000"/>
              </a:lnSpc>
              <a:spcBef>
                <a:spcPts val="600"/>
              </a:spcBef>
              <a:spcAft>
                <a:spcPts val="0"/>
              </a:spcAft>
              <a:buNone/>
            </a:pPr>
            <a:r>
              <a:rPr lang="en-US" sz="1400" i="1" dirty="0" err="1">
                <a:solidFill>
                  <a:schemeClr val="accent3"/>
                </a:solidFill>
                <a:latin typeface="Calibri" panose="020F0502020204030204" pitchFamily="34" charset="0"/>
                <a:ea typeface="Calibri" panose="020F0502020204030204" pitchFamily="34" charset="0"/>
                <a:cs typeface="Times New Roman" panose="02020603050405020304" pitchFamily="18" charset="0"/>
              </a:rPr>
              <a:t>Amerigo</a:t>
            </a:r>
            <a:r>
              <a:rPr lang="en-US" sz="1400" i="1"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 Vespucci</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0000"/>
              </a:lnSpc>
              <a:spcBef>
                <a:spcPts val="600"/>
              </a:spcBef>
              <a:spcAft>
                <a:spcPts val="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70307" y="2160688"/>
            <a:ext cx="600337" cy="600337"/>
          </a:xfrm>
          <a:prstGeom prst="rect">
            <a:avLst/>
          </a:prstGeom>
        </p:spPr>
      </p:pic>
    </p:spTree>
    <p:extLst>
      <p:ext uri="{BB962C8B-B14F-4D97-AF65-F5344CB8AC3E}">
        <p14:creationId xmlns:p14="http://schemas.microsoft.com/office/powerpoint/2010/main" val="1557713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4</a:t>
            </a:r>
          </a:p>
        </p:txBody>
      </p:sp>
      <p:sp>
        <p:nvSpPr>
          <p:cNvPr id="3" name="Text Placeholder 2"/>
          <p:cNvSpPr>
            <a:spLocks noGrp="1"/>
          </p:cNvSpPr>
          <p:nvPr>
            <p:ph type="body" idx="1"/>
          </p:nvPr>
        </p:nvSpPr>
        <p:spPr>
          <a:xfrm>
            <a:off x="283566" y="2696792"/>
            <a:ext cx="6923145" cy="1000098"/>
          </a:xfrm>
        </p:spPr>
        <p:txBody>
          <a:bodyPr>
            <a:normAutofit/>
          </a:bodyPr>
          <a:lstStyle/>
          <a:p>
            <a:r>
              <a:rPr lang="en-US" sz="2800" b="1" dirty="0"/>
              <a:t>Increasing Your Knowledge Around Cultural Practices and Worldviews</a:t>
            </a:r>
          </a:p>
        </p:txBody>
      </p:sp>
      <p:sp>
        <p:nvSpPr>
          <p:cNvPr id="4" name="Slide Number Placeholder 3"/>
          <p:cNvSpPr>
            <a:spLocks noGrp="1"/>
          </p:cNvSpPr>
          <p:nvPr>
            <p:ph type="sldNum" sz="quarter" idx="4294967295"/>
          </p:nvPr>
        </p:nvSpPr>
        <p:spPr>
          <a:xfrm>
            <a:off x="-45720" y="4910328"/>
            <a:ext cx="274320" cy="273844"/>
          </a:xfrm>
        </p:spPr>
        <p:txBody>
          <a:bodyPr/>
          <a:lstStyle/>
          <a:p>
            <a:pPr algn="r"/>
            <a:fld id="{00000000-1234-1234-1234-123412341234}" type="slidenum">
              <a:rPr lang="en" smtClean="0"/>
              <a:pPr algn="r"/>
              <a:t>12</a:t>
            </a:fld>
            <a:endParaRPr lang="en" dirty="0"/>
          </a:p>
        </p:txBody>
      </p:sp>
    </p:spTree>
    <p:extLst>
      <p:ext uri="{BB962C8B-B14F-4D97-AF65-F5344CB8AC3E}">
        <p14:creationId xmlns:p14="http://schemas.microsoft.com/office/powerpoint/2010/main" val="1797455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3">
            <a:extLst>
              <a:ext uri="{FF2B5EF4-FFF2-40B4-BE49-F238E27FC236}">
                <a16:creationId xmlns:a16="http://schemas.microsoft.com/office/drawing/2014/main" id="{D49FCD36-DFD3-4522-9701-865195EA3E70}"/>
              </a:ext>
            </a:extLst>
          </p:cNvPr>
          <p:cNvSpPr/>
          <p:nvPr/>
        </p:nvSpPr>
        <p:spPr>
          <a:xfrm>
            <a:off x="79375" y="0"/>
            <a:ext cx="4518160"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rgbClr val="FDD1BB">
                  <a:alpha val="32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Freeform 24">
            <a:extLst>
              <a:ext uri="{FF2B5EF4-FFF2-40B4-BE49-F238E27FC236}">
                <a16:creationId xmlns:a16="http://schemas.microsoft.com/office/drawing/2014/main" id="{0CF9F616-A57B-4683-86C2-50182AE3B227}"/>
              </a:ext>
            </a:extLst>
          </p:cNvPr>
          <p:cNvSpPr/>
          <p:nvPr/>
        </p:nvSpPr>
        <p:spPr>
          <a:xfrm>
            <a:off x="-30736" y="0"/>
            <a:ext cx="4518160"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rgbClr val="FDD1BB"/>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ACF4164-7F32-4095-8BB3-CDBF71EF9EE1}"/>
              </a:ext>
            </a:extLst>
          </p:cNvPr>
          <p:cNvPicPr>
            <a:picLocks noChangeAspect="1"/>
          </p:cNvPicPr>
          <p:nvPr/>
        </p:nvPicPr>
        <p:blipFill rotWithShape="1">
          <a:blip r:embed="rId3" cstate="screen">
            <a:alphaModFix amt="4000"/>
            <a:duotone>
              <a:schemeClr val="accent1">
                <a:shade val="45000"/>
                <a:satMod val="135000"/>
              </a:schemeClr>
              <a:prstClr val="white"/>
            </a:duotone>
            <a:extLst>
              <a:ext uri="{28A0092B-C50C-407E-A947-70E740481C1C}">
                <a14:useLocalDpi xmlns:a14="http://schemas.microsoft.com/office/drawing/2010/main"/>
              </a:ext>
            </a:extLst>
          </a:blip>
          <a:srcRect l="61616" t="21198" r="-1" b="4284"/>
          <a:stretch/>
        </p:blipFill>
        <p:spPr>
          <a:xfrm>
            <a:off x="0" y="-95103"/>
            <a:ext cx="2764061" cy="5135386"/>
          </a:xfrm>
          <a:prstGeom prst="rect">
            <a:avLst/>
          </a:prstGeom>
        </p:spPr>
      </p:pic>
      <p:sp>
        <p:nvSpPr>
          <p:cNvPr id="8" name="Title 2">
            <a:extLst>
              <a:ext uri="{FF2B5EF4-FFF2-40B4-BE49-F238E27FC236}">
                <a16:creationId xmlns:a16="http://schemas.microsoft.com/office/drawing/2014/main" id="{C4F9E0DD-DB7B-5D41-BC45-DB666AAF70A2}"/>
              </a:ext>
            </a:extLst>
          </p:cNvPr>
          <p:cNvSpPr>
            <a:spLocks noGrp="1"/>
          </p:cNvSpPr>
          <p:nvPr>
            <p:ph type="title"/>
          </p:nvPr>
        </p:nvSpPr>
        <p:spPr>
          <a:xfrm>
            <a:off x="362568" y="1834673"/>
            <a:ext cx="3048847" cy="1031619"/>
          </a:xfrm>
        </p:spPr>
        <p:txBody>
          <a:bodyPr/>
          <a:lstStyle/>
          <a:p>
            <a:r>
              <a:rPr lang="en-US" sz="2800" dirty="0"/>
              <a:t>Your Multiple</a:t>
            </a:r>
            <a:br>
              <a:rPr lang="en-US" sz="2800" dirty="0"/>
            </a:br>
            <a:r>
              <a:rPr lang="en-US" sz="2800" dirty="0">
                <a:solidFill>
                  <a:schemeClr val="accent3"/>
                </a:solidFill>
              </a:rPr>
              <a:t>Identities</a:t>
            </a:r>
          </a:p>
        </p:txBody>
      </p:sp>
      <p:sp>
        <p:nvSpPr>
          <p:cNvPr id="9" name="Content Placeholder 3">
            <a:extLst>
              <a:ext uri="{FF2B5EF4-FFF2-40B4-BE49-F238E27FC236}">
                <a16:creationId xmlns:a16="http://schemas.microsoft.com/office/drawing/2014/main" id="{30D09ACE-C39B-CE45-B10B-180EB909E3EE}"/>
              </a:ext>
            </a:extLst>
          </p:cNvPr>
          <p:cNvSpPr>
            <a:spLocks noGrp="1"/>
          </p:cNvSpPr>
          <p:nvPr>
            <p:ph idx="1"/>
          </p:nvPr>
        </p:nvSpPr>
        <p:spPr>
          <a:xfrm>
            <a:off x="4487423" y="1728908"/>
            <a:ext cx="4329493" cy="2619650"/>
          </a:xfrm>
        </p:spPr>
        <p:txBody>
          <a:bodyPr/>
          <a:lstStyle/>
          <a:p>
            <a:pPr marL="0" marR="0" lvl="0" indent="0">
              <a:lnSpc>
                <a:spcPct val="100000"/>
              </a:lnSpc>
              <a:spcBef>
                <a:spcPts val="600"/>
              </a:spcBef>
              <a:spcAft>
                <a:spcPts val="0"/>
              </a:spcAft>
              <a:buNone/>
            </a:pPr>
            <a:r>
              <a:rPr lang="en-US" sz="1400" dirty="0">
                <a:latin typeface="Calibri" panose="020F0502020204030204" pitchFamily="34" charset="0"/>
                <a:ea typeface="Calibri" panose="020F0502020204030204" pitchFamily="34" charset="0"/>
                <a:cs typeface="Times New Roman" panose="02020603050405020304" pitchFamily="18" charset="0"/>
              </a:rPr>
              <a:t>Multiple Identities</a:t>
            </a:r>
          </a:p>
          <a:p>
            <a:pPr marL="182880"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Race</a:t>
            </a:r>
          </a:p>
          <a:p>
            <a:pPr marL="182880"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Gender</a:t>
            </a:r>
          </a:p>
          <a:p>
            <a:pPr marL="182880"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Age</a:t>
            </a:r>
          </a:p>
          <a:p>
            <a:pPr marL="182880"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Occupation</a:t>
            </a:r>
          </a:p>
          <a:p>
            <a:pPr marL="182880" marR="0" lvl="0" indent="-182880">
              <a:lnSpc>
                <a:spcPct val="100000"/>
              </a:lnSpc>
              <a:spcBef>
                <a:spcPts val="600"/>
              </a:spcBef>
              <a:spcAft>
                <a:spcPts val="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0000"/>
              </a:lnSpc>
              <a:spcBef>
                <a:spcPts val="600"/>
              </a:spcBef>
              <a:spcAft>
                <a:spcPts val="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1846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3</a:t>
            </a:r>
          </a:p>
        </p:txBody>
      </p:sp>
      <p:sp>
        <p:nvSpPr>
          <p:cNvPr id="3" name="Text Placeholder 2"/>
          <p:cNvSpPr>
            <a:spLocks noGrp="1"/>
          </p:cNvSpPr>
          <p:nvPr>
            <p:ph type="body" idx="1"/>
          </p:nvPr>
        </p:nvSpPr>
        <p:spPr>
          <a:xfrm>
            <a:off x="283566" y="2696792"/>
            <a:ext cx="6923145" cy="1000098"/>
          </a:xfrm>
        </p:spPr>
        <p:txBody>
          <a:bodyPr>
            <a:normAutofit/>
          </a:bodyPr>
          <a:lstStyle/>
          <a:p>
            <a:r>
              <a:rPr lang="en-US" sz="2800" b="1" dirty="0"/>
              <a:t>Determining Your Attitude Toward Cultural Differences</a:t>
            </a:r>
          </a:p>
        </p:txBody>
      </p:sp>
      <p:sp>
        <p:nvSpPr>
          <p:cNvPr id="4" name="Slide Number Placeholder 3"/>
          <p:cNvSpPr>
            <a:spLocks noGrp="1"/>
          </p:cNvSpPr>
          <p:nvPr>
            <p:ph type="sldNum" sz="quarter" idx="4294967295"/>
          </p:nvPr>
        </p:nvSpPr>
        <p:spPr>
          <a:xfrm>
            <a:off x="-45720" y="4910328"/>
            <a:ext cx="274320" cy="273844"/>
          </a:xfrm>
        </p:spPr>
        <p:txBody>
          <a:bodyPr/>
          <a:lstStyle/>
          <a:p>
            <a:pPr algn="r"/>
            <a:fld id="{00000000-1234-1234-1234-123412341234}" type="slidenum">
              <a:rPr lang="en" smtClean="0"/>
              <a:pPr algn="r"/>
              <a:t>14</a:t>
            </a:fld>
            <a:endParaRPr lang="en" dirty="0"/>
          </a:p>
        </p:txBody>
      </p:sp>
    </p:spTree>
    <p:extLst>
      <p:ext uri="{BB962C8B-B14F-4D97-AF65-F5344CB8AC3E}">
        <p14:creationId xmlns:p14="http://schemas.microsoft.com/office/powerpoint/2010/main" val="380139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F5A8A5-C416-4773-BAB9-3A056F6F6585}"/>
              </a:ext>
            </a:extLst>
          </p:cNvPr>
          <p:cNvGrpSpPr/>
          <p:nvPr/>
        </p:nvGrpSpPr>
        <p:grpSpPr>
          <a:xfrm>
            <a:off x="621581" y="1065198"/>
            <a:ext cx="7834356" cy="3568046"/>
            <a:chOff x="150800" y="2622394"/>
            <a:chExt cx="5418765" cy="3568046"/>
          </a:xfrm>
        </p:grpSpPr>
        <p:grpSp>
          <p:nvGrpSpPr>
            <p:cNvPr id="6" name="Group 5">
              <a:extLst>
                <a:ext uri="{FF2B5EF4-FFF2-40B4-BE49-F238E27FC236}">
                  <a16:creationId xmlns:a16="http://schemas.microsoft.com/office/drawing/2014/main" id="{979F686C-0D3A-48E7-9EE1-A8039AABDBF6}"/>
                </a:ext>
              </a:extLst>
            </p:cNvPr>
            <p:cNvGrpSpPr/>
            <p:nvPr/>
          </p:nvGrpSpPr>
          <p:grpSpPr>
            <a:xfrm>
              <a:off x="150800" y="2622394"/>
              <a:ext cx="2498846" cy="3568046"/>
              <a:chOff x="322326" y="919114"/>
              <a:chExt cx="1977814" cy="3568046"/>
            </a:xfrm>
          </p:grpSpPr>
          <p:sp>
            <p:nvSpPr>
              <p:cNvPr id="7" name="Rounded Rectangle 5">
                <a:extLst>
                  <a:ext uri="{FF2B5EF4-FFF2-40B4-BE49-F238E27FC236}">
                    <a16:creationId xmlns:a16="http://schemas.microsoft.com/office/drawing/2014/main" id="{D8E7486C-4241-4FB0-89DD-76F2A9F5FFC6}"/>
                  </a:ext>
                </a:extLst>
              </p:cNvPr>
              <p:cNvSpPr/>
              <p:nvPr/>
            </p:nvSpPr>
            <p:spPr>
              <a:xfrm>
                <a:off x="322326" y="919114"/>
                <a:ext cx="1977814" cy="3568046"/>
              </a:xfrm>
              <a:prstGeom prst="roundRect">
                <a:avLst>
                  <a:gd name="adj" fmla="val 5848"/>
                </a:avLst>
              </a:prstGeom>
              <a:gradFill flip="none" rotWithShape="1">
                <a:gsLst>
                  <a:gs pos="0">
                    <a:schemeClr val="bg1"/>
                  </a:gs>
                  <a:gs pos="100000">
                    <a:schemeClr val="accent1">
                      <a:lumMod val="20000"/>
                      <a:lumOff val="80000"/>
                    </a:schemeClr>
                  </a:gs>
                </a:gsLst>
                <a:lin ang="16200000" scaled="1"/>
                <a:tileRect/>
              </a:gradFill>
              <a:ln w="12700">
                <a:noFill/>
              </a:ln>
            </p:spPr>
            <p:style>
              <a:lnRef idx="2">
                <a:schemeClr val="accent3"/>
              </a:lnRef>
              <a:fillRef idx="1">
                <a:schemeClr val="lt1"/>
              </a:fillRef>
              <a:effectRef idx="0">
                <a:schemeClr val="accent3"/>
              </a:effectRef>
              <a:fontRef idx="minor">
                <a:schemeClr val="dk1"/>
              </a:fontRef>
            </p:style>
            <p:txBody>
              <a:bodyPr rtlCol="0" anchor="ctr"/>
              <a:lstStyle/>
              <a:p>
                <a:pPr marL="182880" marR="0" lvl="0" indent="-182880" algn="ctr">
                  <a:lnSpc>
                    <a:spcPct val="150000"/>
                  </a:lnSpc>
                  <a:spcBef>
                    <a:spcPts val="600"/>
                  </a:spcBef>
                  <a:spcAft>
                    <a:spcPts val="0"/>
                  </a:spcAft>
                </a:pPr>
                <a:r>
                  <a:rPr lang="en-US"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Ethnocentrism</a:t>
                </a:r>
                <a:r>
                  <a:rPr lang="en-US" sz="1100" dirty="0">
                    <a:latin typeface="Calibri" panose="020F0502020204030204" pitchFamily="34" charset="0"/>
                    <a:ea typeface="Calibri" panose="020F0502020204030204" pitchFamily="34" charset="0"/>
                    <a:cs typeface="Times New Roman" panose="02020603050405020304" pitchFamily="18" charset="0"/>
                  </a:rPr>
                  <a:t/>
                </a:r>
                <a:br>
                  <a:rPr lang="en-US" sz="1100" dirty="0">
                    <a:latin typeface="Calibri" panose="020F0502020204030204" pitchFamily="34" charset="0"/>
                    <a:ea typeface="Calibri" panose="020F0502020204030204" pitchFamily="34" charset="0"/>
                    <a:cs typeface="Times New Roman" panose="02020603050405020304" pitchFamily="18" charset="0"/>
                  </a:rPr>
                </a:br>
                <a:r>
                  <a:rPr lang="en-US" sz="1100" dirty="0">
                    <a:latin typeface="Calibri" panose="020F0502020204030204" pitchFamily="34" charset="0"/>
                    <a:ea typeface="Calibri" panose="020F0502020204030204" pitchFamily="34" charset="0"/>
                    <a:cs typeface="Times New Roman" panose="02020603050405020304" pitchFamily="18" charset="0"/>
                  </a:rPr>
                  <a:t>The tendency to think an individual’s way of thinking/believing is the only correct way. Differing opinions are perceived to be incorrect or wrong. </a:t>
                </a:r>
              </a:p>
            </p:txBody>
          </p:sp>
          <p:sp>
            <p:nvSpPr>
              <p:cNvPr id="10" name="Triangle 2">
                <a:extLst>
                  <a:ext uri="{FF2B5EF4-FFF2-40B4-BE49-F238E27FC236}">
                    <a16:creationId xmlns:a16="http://schemas.microsoft.com/office/drawing/2014/main" id="{EA9B9160-6914-44A4-82B1-ACAE6876E836}"/>
                  </a:ext>
                </a:extLst>
              </p:cNvPr>
              <p:cNvSpPr/>
              <p:nvPr/>
            </p:nvSpPr>
            <p:spPr>
              <a:xfrm rot="10800000">
                <a:off x="1177277" y="919114"/>
                <a:ext cx="267909" cy="1178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342303A4-49FC-4654-BBF2-908F500EC330}"/>
                </a:ext>
              </a:extLst>
            </p:cNvPr>
            <p:cNvGrpSpPr/>
            <p:nvPr/>
          </p:nvGrpSpPr>
          <p:grpSpPr>
            <a:xfrm>
              <a:off x="3004394" y="2622394"/>
              <a:ext cx="2565171" cy="3568046"/>
              <a:chOff x="2460485" y="919114"/>
              <a:chExt cx="1977814" cy="3568046"/>
            </a:xfrm>
          </p:grpSpPr>
          <p:sp>
            <p:nvSpPr>
              <p:cNvPr id="12" name="Rounded Rectangle 10">
                <a:extLst>
                  <a:ext uri="{FF2B5EF4-FFF2-40B4-BE49-F238E27FC236}">
                    <a16:creationId xmlns:a16="http://schemas.microsoft.com/office/drawing/2014/main" id="{73B9E518-4F7C-4FFE-B78B-C383C2692D2B}"/>
                  </a:ext>
                </a:extLst>
              </p:cNvPr>
              <p:cNvSpPr/>
              <p:nvPr/>
            </p:nvSpPr>
            <p:spPr>
              <a:xfrm>
                <a:off x="2460485" y="919114"/>
                <a:ext cx="1977814" cy="3568046"/>
              </a:xfrm>
              <a:prstGeom prst="roundRect">
                <a:avLst>
                  <a:gd name="adj" fmla="val 5848"/>
                </a:avLst>
              </a:prstGeom>
              <a:gradFill>
                <a:gsLst>
                  <a:gs pos="0">
                    <a:schemeClr val="bg1"/>
                  </a:gs>
                  <a:gs pos="100000">
                    <a:schemeClr val="accent3">
                      <a:alpha val="11000"/>
                    </a:schemeClr>
                  </a:gs>
                </a:gsLst>
                <a:lin ang="16200000" scaled="1"/>
              </a:gradFill>
              <a:ln w="12700">
                <a:noFill/>
              </a:ln>
            </p:spPr>
            <p:style>
              <a:lnRef idx="2">
                <a:schemeClr val="accent3"/>
              </a:lnRef>
              <a:fillRef idx="1">
                <a:schemeClr val="lt1"/>
              </a:fillRef>
              <a:effectRef idx="0">
                <a:schemeClr val="accent3"/>
              </a:effectRef>
              <a:fontRef idx="minor">
                <a:schemeClr val="dk1"/>
              </a:fontRef>
            </p:style>
            <p:txBody>
              <a:bodyPr rtlCol="0" anchor="ctr"/>
              <a:lstStyle/>
              <a:p>
                <a:pPr marL="182880" marR="0" lvl="0" indent="-182880" algn="ctr">
                  <a:lnSpc>
                    <a:spcPct val="150000"/>
                  </a:lnSpc>
                  <a:spcBef>
                    <a:spcPts val="600"/>
                  </a:spcBef>
                  <a:spcAft>
                    <a:spcPts val="0"/>
                  </a:spcAft>
                </a:pPr>
                <a:r>
                  <a:rPr lang="en-US" sz="1600" b="1"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Unexplored Assumptions</a:t>
                </a:r>
                <a:r>
                  <a:rPr lang="en-US" sz="1100" dirty="0">
                    <a:latin typeface="Calibri" panose="020F0502020204030204" pitchFamily="34" charset="0"/>
                    <a:ea typeface="Calibri" panose="020F0502020204030204" pitchFamily="34" charset="0"/>
                    <a:cs typeface="Times New Roman" panose="02020603050405020304" pitchFamily="18" charset="0"/>
                  </a:rPr>
                  <a:t/>
                </a:r>
                <a:br>
                  <a:rPr lang="en-US" sz="1100" dirty="0">
                    <a:latin typeface="Calibri" panose="020F0502020204030204" pitchFamily="34" charset="0"/>
                    <a:ea typeface="Calibri" panose="020F0502020204030204" pitchFamily="34" charset="0"/>
                    <a:cs typeface="Times New Roman" panose="02020603050405020304" pitchFamily="18" charset="0"/>
                  </a:rPr>
                </a:br>
                <a:r>
                  <a:rPr lang="en-US" sz="1100" dirty="0">
                    <a:latin typeface="Calibri" panose="020F0502020204030204" pitchFamily="34" charset="0"/>
                    <a:ea typeface="Calibri" panose="020F0502020204030204" pitchFamily="34" charset="0"/>
                    <a:cs typeface="Times New Roman" panose="02020603050405020304" pitchFamily="18" charset="0"/>
                  </a:rPr>
                  <a:t>Individuals become “blind” to ethnocentric behaviors and attitudes regarding biases or preconceived ideas.</a:t>
                </a:r>
                <a:br>
                  <a:rPr lang="en-US" sz="1100" dirty="0">
                    <a:latin typeface="Calibri" panose="020F0502020204030204" pitchFamily="34" charset="0"/>
                    <a:ea typeface="Calibri" panose="020F0502020204030204" pitchFamily="34" charset="0"/>
                    <a:cs typeface="Times New Roman" panose="02020603050405020304" pitchFamily="18" charset="0"/>
                  </a:rPr>
                </a:br>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3" name="Triangle 8">
                <a:extLst>
                  <a:ext uri="{FF2B5EF4-FFF2-40B4-BE49-F238E27FC236}">
                    <a16:creationId xmlns:a16="http://schemas.microsoft.com/office/drawing/2014/main" id="{1FDDE05C-B352-450C-A582-FD5AFD8E4FD9}"/>
                  </a:ext>
                </a:extLst>
              </p:cNvPr>
              <p:cNvSpPr/>
              <p:nvPr/>
            </p:nvSpPr>
            <p:spPr>
              <a:xfrm rot="10800000">
                <a:off x="3315437" y="919114"/>
                <a:ext cx="267909" cy="11783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 name="Title 2">
            <a:extLst>
              <a:ext uri="{FF2B5EF4-FFF2-40B4-BE49-F238E27FC236}">
                <a16:creationId xmlns:a16="http://schemas.microsoft.com/office/drawing/2014/main" id="{C4F9E0DD-DB7B-5D41-BC45-DB666AAF70A2}"/>
              </a:ext>
            </a:extLst>
          </p:cNvPr>
          <p:cNvSpPr>
            <a:spLocks noGrp="1"/>
          </p:cNvSpPr>
          <p:nvPr>
            <p:ph type="title"/>
          </p:nvPr>
        </p:nvSpPr>
        <p:spPr>
          <a:xfrm>
            <a:off x="503394" y="389258"/>
            <a:ext cx="7886700" cy="367238"/>
          </a:xfrm>
        </p:spPr>
        <p:txBody>
          <a:bodyPr/>
          <a:lstStyle/>
          <a:p>
            <a:r>
              <a:rPr lang="en-US" dirty="0"/>
              <a:t>Attitude Toward Cultural Differences</a:t>
            </a:r>
          </a:p>
        </p:txBody>
      </p:sp>
      <p:pic>
        <p:nvPicPr>
          <p:cNvPr id="3" name="Picture 2"/>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88925" y="1469247"/>
            <a:ext cx="812699" cy="812699"/>
          </a:xfrm>
          <a:prstGeom prst="rect">
            <a:avLst/>
          </a:prstGeom>
        </p:spPr>
      </p:pic>
      <p:pic>
        <p:nvPicPr>
          <p:cNvPr id="4" name="Picture 3"/>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V="1">
            <a:off x="2083759" y="1469247"/>
            <a:ext cx="688426" cy="688426"/>
          </a:xfrm>
          <a:prstGeom prst="rect">
            <a:avLst/>
          </a:prstGeom>
        </p:spPr>
      </p:pic>
    </p:spTree>
    <p:extLst>
      <p:ext uri="{BB962C8B-B14F-4D97-AF65-F5344CB8AC3E}">
        <p14:creationId xmlns:p14="http://schemas.microsoft.com/office/powerpoint/2010/main" val="4237362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3">
            <a:extLst>
              <a:ext uri="{FF2B5EF4-FFF2-40B4-BE49-F238E27FC236}">
                <a16:creationId xmlns:a16="http://schemas.microsoft.com/office/drawing/2014/main" id="{D49FCD36-DFD3-4522-9701-865195EA3E70}"/>
              </a:ext>
            </a:extLst>
          </p:cNvPr>
          <p:cNvSpPr/>
          <p:nvPr/>
        </p:nvSpPr>
        <p:spPr>
          <a:xfrm>
            <a:off x="79375" y="0"/>
            <a:ext cx="4518160"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rgbClr val="FDD1BB">
                  <a:alpha val="32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Freeform 24">
            <a:extLst>
              <a:ext uri="{FF2B5EF4-FFF2-40B4-BE49-F238E27FC236}">
                <a16:creationId xmlns:a16="http://schemas.microsoft.com/office/drawing/2014/main" id="{0CF9F616-A57B-4683-86C2-50182AE3B227}"/>
              </a:ext>
            </a:extLst>
          </p:cNvPr>
          <p:cNvSpPr/>
          <p:nvPr/>
        </p:nvSpPr>
        <p:spPr>
          <a:xfrm>
            <a:off x="-30736" y="0"/>
            <a:ext cx="4518160"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rgbClr val="FDD1BB"/>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ACF4164-7F32-4095-8BB3-CDBF71EF9EE1}"/>
              </a:ext>
            </a:extLst>
          </p:cNvPr>
          <p:cNvPicPr>
            <a:picLocks noChangeAspect="1"/>
          </p:cNvPicPr>
          <p:nvPr/>
        </p:nvPicPr>
        <p:blipFill rotWithShape="1">
          <a:blip r:embed="rId3" cstate="screen">
            <a:alphaModFix amt="4000"/>
            <a:duotone>
              <a:schemeClr val="accent1">
                <a:shade val="45000"/>
                <a:satMod val="135000"/>
              </a:schemeClr>
              <a:prstClr val="white"/>
            </a:duotone>
            <a:extLst>
              <a:ext uri="{28A0092B-C50C-407E-A947-70E740481C1C}">
                <a14:useLocalDpi xmlns:a14="http://schemas.microsoft.com/office/drawing/2010/main"/>
              </a:ext>
            </a:extLst>
          </a:blip>
          <a:srcRect l="61616" t="21198" r="-1" b="4284"/>
          <a:stretch/>
        </p:blipFill>
        <p:spPr>
          <a:xfrm>
            <a:off x="0" y="-95103"/>
            <a:ext cx="2764061" cy="5135386"/>
          </a:xfrm>
          <a:prstGeom prst="rect">
            <a:avLst/>
          </a:prstGeom>
        </p:spPr>
      </p:pic>
      <p:sp>
        <p:nvSpPr>
          <p:cNvPr id="8" name="Title 2">
            <a:extLst>
              <a:ext uri="{FF2B5EF4-FFF2-40B4-BE49-F238E27FC236}">
                <a16:creationId xmlns:a16="http://schemas.microsoft.com/office/drawing/2014/main" id="{C4F9E0DD-DB7B-5D41-BC45-DB666AAF70A2}"/>
              </a:ext>
            </a:extLst>
          </p:cNvPr>
          <p:cNvSpPr>
            <a:spLocks noGrp="1"/>
          </p:cNvSpPr>
          <p:nvPr>
            <p:ph type="title"/>
          </p:nvPr>
        </p:nvSpPr>
        <p:spPr>
          <a:xfrm>
            <a:off x="362568" y="1834673"/>
            <a:ext cx="3048847" cy="1031619"/>
          </a:xfrm>
        </p:spPr>
        <p:txBody>
          <a:bodyPr/>
          <a:lstStyle/>
          <a:p>
            <a:r>
              <a:rPr lang="en-US" sz="2800" dirty="0"/>
              <a:t>Cultural</a:t>
            </a:r>
            <a:br>
              <a:rPr lang="en-US" sz="2800" dirty="0"/>
            </a:br>
            <a:r>
              <a:rPr lang="en-US" sz="2800" dirty="0">
                <a:solidFill>
                  <a:schemeClr val="accent3"/>
                </a:solidFill>
              </a:rPr>
              <a:t>Differences</a:t>
            </a:r>
          </a:p>
        </p:txBody>
      </p:sp>
      <p:sp>
        <p:nvSpPr>
          <p:cNvPr id="9" name="Content Placeholder 3">
            <a:extLst>
              <a:ext uri="{FF2B5EF4-FFF2-40B4-BE49-F238E27FC236}">
                <a16:creationId xmlns:a16="http://schemas.microsoft.com/office/drawing/2014/main" id="{30D09ACE-C39B-CE45-B10B-180EB909E3EE}"/>
              </a:ext>
            </a:extLst>
          </p:cNvPr>
          <p:cNvSpPr>
            <a:spLocks noGrp="1"/>
          </p:cNvSpPr>
          <p:nvPr>
            <p:ph idx="1"/>
          </p:nvPr>
        </p:nvSpPr>
        <p:spPr>
          <a:xfrm>
            <a:off x="4149379" y="1728908"/>
            <a:ext cx="4667538" cy="2619650"/>
          </a:xfrm>
        </p:spPr>
        <p:txBody>
          <a:bodyPr/>
          <a:lstStyle/>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Talk to people who are different from you</a:t>
            </a:r>
          </a:p>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Choose to read culturally diverse literature</a:t>
            </a:r>
          </a:p>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Select culturally diverse media, including TV, movies, and music</a:t>
            </a:r>
          </a:p>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Attend cultural festivals</a:t>
            </a:r>
          </a:p>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Travel</a:t>
            </a:r>
          </a:p>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Learn a different language</a:t>
            </a:r>
          </a:p>
          <a:p>
            <a:pPr marL="182880" marR="0" lvl="0" indent="-182880">
              <a:lnSpc>
                <a:spcPct val="100000"/>
              </a:lnSpc>
              <a:spcBef>
                <a:spcPts val="600"/>
              </a:spcBef>
              <a:spcAft>
                <a:spcPts val="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0000"/>
              </a:lnSpc>
              <a:spcBef>
                <a:spcPts val="600"/>
              </a:spcBef>
              <a:spcAft>
                <a:spcPts val="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5759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5</a:t>
            </a:r>
          </a:p>
        </p:txBody>
      </p:sp>
      <p:sp>
        <p:nvSpPr>
          <p:cNvPr id="3" name="Text Placeholder 2"/>
          <p:cNvSpPr>
            <a:spLocks noGrp="1"/>
          </p:cNvSpPr>
          <p:nvPr>
            <p:ph type="body" idx="1"/>
          </p:nvPr>
        </p:nvSpPr>
        <p:spPr>
          <a:xfrm>
            <a:off x="283566" y="2696792"/>
            <a:ext cx="6923145" cy="1000098"/>
          </a:xfrm>
        </p:spPr>
        <p:txBody>
          <a:bodyPr>
            <a:normAutofit/>
          </a:bodyPr>
          <a:lstStyle/>
          <a:p>
            <a:r>
              <a:rPr lang="en-US" sz="3600" b="1" dirty="0"/>
              <a:t>Developing Cross-Cultural Skills</a:t>
            </a:r>
          </a:p>
        </p:txBody>
      </p:sp>
    </p:spTree>
    <p:extLst>
      <p:ext uri="{BB962C8B-B14F-4D97-AF65-F5344CB8AC3E}">
        <p14:creationId xmlns:p14="http://schemas.microsoft.com/office/powerpoint/2010/main" val="81554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B5A0-8DE3-42F1-B8C8-0462E6FE6143}"/>
              </a:ext>
            </a:extLst>
          </p:cNvPr>
          <p:cNvSpPr>
            <a:spLocks noGrp="1"/>
          </p:cNvSpPr>
          <p:nvPr>
            <p:ph type="title"/>
          </p:nvPr>
        </p:nvSpPr>
        <p:spPr>
          <a:xfrm>
            <a:off x="498172" y="410426"/>
            <a:ext cx="7886700" cy="367238"/>
          </a:xfrm>
        </p:spPr>
        <p:txBody>
          <a:bodyPr/>
          <a:lstStyle/>
          <a:p>
            <a:r>
              <a:rPr lang="en-US" dirty="0"/>
              <a:t>Cross-Cultural Skills</a:t>
            </a:r>
          </a:p>
        </p:txBody>
      </p:sp>
      <p:sp>
        <p:nvSpPr>
          <p:cNvPr id="3" name="Footer Placeholder 2">
            <a:extLst>
              <a:ext uri="{FF2B5EF4-FFF2-40B4-BE49-F238E27FC236}">
                <a16:creationId xmlns:a16="http://schemas.microsoft.com/office/drawing/2014/main" id="{C9F594F1-F0E4-4313-9F1E-946D873FBD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DBEA87-9CD5-468C-B859-AC123E6ABCED}"/>
              </a:ext>
            </a:extLst>
          </p:cNvPr>
          <p:cNvSpPr>
            <a:spLocks noGrp="1"/>
          </p:cNvSpPr>
          <p:nvPr>
            <p:ph type="sldNum" sz="quarter" idx="4"/>
          </p:nvPr>
        </p:nvSpPr>
        <p:spPr/>
        <p:txBody>
          <a:bodyPr/>
          <a:lstStyle/>
          <a:p>
            <a:fld id="{00000000-1234-1234-1234-123412341234}" type="slidenum">
              <a:rPr lang="en" smtClean="0"/>
              <a:pPr/>
              <a:t>18</a:t>
            </a:fld>
            <a:endParaRPr lang="en" dirty="0"/>
          </a:p>
        </p:txBody>
      </p:sp>
      <p:grpSp>
        <p:nvGrpSpPr>
          <p:cNvPr id="11" name="Group 10">
            <a:extLst>
              <a:ext uri="{FF2B5EF4-FFF2-40B4-BE49-F238E27FC236}">
                <a16:creationId xmlns:a16="http://schemas.microsoft.com/office/drawing/2014/main" id="{0BBDBCBD-6E33-4B12-BABE-EC860C648EB7}"/>
              </a:ext>
            </a:extLst>
          </p:cNvPr>
          <p:cNvGrpSpPr/>
          <p:nvPr/>
        </p:nvGrpSpPr>
        <p:grpSpPr>
          <a:xfrm>
            <a:off x="1001199" y="1284618"/>
            <a:ext cx="7141602" cy="2498544"/>
            <a:chOff x="322326" y="1091535"/>
            <a:chExt cx="8462616" cy="3260910"/>
          </a:xfrm>
        </p:grpSpPr>
        <p:sp>
          <p:nvSpPr>
            <p:cNvPr id="5" name="Rounded Rectangle 7">
              <a:extLst>
                <a:ext uri="{FF2B5EF4-FFF2-40B4-BE49-F238E27FC236}">
                  <a16:creationId xmlns:a16="http://schemas.microsoft.com/office/drawing/2014/main" id="{EFFD4706-765A-482D-9D53-B7B3FE6E9DE3}"/>
                </a:ext>
              </a:extLst>
            </p:cNvPr>
            <p:cNvSpPr/>
            <p:nvPr/>
          </p:nvSpPr>
          <p:spPr>
            <a:xfrm>
              <a:off x="322326" y="1091535"/>
              <a:ext cx="8462616" cy="68981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356707" lvl="1"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Shift Your Mindset</a:t>
              </a:r>
            </a:p>
          </p:txBody>
        </p:sp>
        <p:sp>
          <p:nvSpPr>
            <p:cNvPr id="6" name="Rounded Rectangle 28">
              <a:extLst>
                <a:ext uri="{FF2B5EF4-FFF2-40B4-BE49-F238E27FC236}">
                  <a16:creationId xmlns:a16="http://schemas.microsoft.com/office/drawing/2014/main" id="{DF7E262F-7733-49BC-822C-37FCA3C5DB23}"/>
                </a:ext>
              </a:extLst>
            </p:cNvPr>
            <p:cNvSpPr/>
            <p:nvPr/>
          </p:nvSpPr>
          <p:spPr>
            <a:xfrm>
              <a:off x="322326" y="1948566"/>
              <a:ext cx="8462616" cy="68981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356707" lvl="1"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Develop Intercultural Empathy</a:t>
              </a:r>
            </a:p>
          </p:txBody>
        </p:sp>
        <p:sp>
          <p:nvSpPr>
            <p:cNvPr id="7" name="Rounded Rectangle 29">
              <a:extLst>
                <a:ext uri="{FF2B5EF4-FFF2-40B4-BE49-F238E27FC236}">
                  <a16:creationId xmlns:a16="http://schemas.microsoft.com/office/drawing/2014/main" id="{9E64D290-DFEB-40FC-95BD-6A2E22FA47BC}"/>
                </a:ext>
              </a:extLst>
            </p:cNvPr>
            <p:cNvSpPr/>
            <p:nvPr/>
          </p:nvSpPr>
          <p:spPr>
            <a:xfrm>
              <a:off x="322326" y="2805597"/>
              <a:ext cx="8462616" cy="689817"/>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356707" lvl="1"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Understand Differing Values, Beliefs, and Assumptions</a:t>
              </a:r>
            </a:p>
          </p:txBody>
        </p:sp>
        <p:sp>
          <p:nvSpPr>
            <p:cNvPr id="8" name="Rounded Rectangle 30">
              <a:extLst>
                <a:ext uri="{FF2B5EF4-FFF2-40B4-BE49-F238E27FC236}">
                  <a16:creationId xmlns:a16="http://schemas.microsoft.com/office/drawing/2014/main" id="{8F63FAF5-8181-4840-993F-16B81C14CA51}"/>
                </a:ext>
              </a:extLst>
            </p:cNvPr>
            <p:cNvSpPr/>
            <p:nvPr/>
          </p:nvSpPr>
          <p:spPr>
            <a:xfrm>
              <a:off x="322326" y="3662628"/>
              <a:ext cx="8462616" cy="68981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356707" lvl="1"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High Degree of Cognitive Complexity</a:t>
              </a:r>
            </a:p>
          </p:txBody>
        </p:sp>
      </p:grpSp>
    </p:spTree>
    <p:extLst>
      <p:ext uri="{BB962C8B-B14F-4D97-AF65-F5344CB8AC3E}">
        <p14:creationId xmlns:p14="http://schemas.microsoft.com/office/powerpoint/2010/main" val="248704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B34EFA-9658-4B64-BD09-9C7D283B2558}"/>
              </a:ext>
            </a:extLst>
          </p:cNvPr>
          <p:cNvGrpSpPr/>
          <p:nvPr/>
        </p:nvGrpSpPr>
        <p:grpSpPr>
          <a:xfrm>
            <a:off x="1" y="1628891"/>
            <a:ext cx="9143999" cy="3548165"/>
            <a:chOff x="3050209" y="0"/>
            <a:chExt cx="6093790" cy="5143501"/>
          </a:xfrm>
        </p:grpSpPr>
        <p:sp>
          <p:nvSpPr>
            <p:cNvPr id="12" name="Rectangle 11">
              <a:extLst>
                <a:ext uri="{FF2B5EF4-FFF2-40B4-BE49-F238E27FC236}">
                  <a16:creationId xmlns:a16="http://schemas.microsoft.com/office/drawing/2014/main" id="{F2DACA8D-A1BD-4D5E-A4FA-6DD8EAD6BB1E}"/>
                </a:ext>
              </a:extLst>
            </p:cNvPr>
            <p:cNvSpPr/>
            <p:nvPr/>
          </p:nvSpPr>
          <p:spPr>
            <a:xfrm>
              <a:off x="3050209" y="0"/>
              <a:ext cx="3043579"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5BD9CE8-24B9-4D6D-8109-48E190831E31}"/>
                </a:ext>
              </a:extLst>
            </p:cNvPr>
            <p:cNvSpPr/>
            <p:nvPr/>
          </p:nvSpPr>
          <p:spPr>
            <a:xfrm>
              <a:off x="6100420" y="0"/>
              <a:ext cx="3043579"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itle 2">
            <a:extLst>
              <a:ext uri="{FF2B5EF4-FFF2-40B4-BE49-F238E27FC236}">
                <a16:creationId xmlns:a16="http://schemas.microsoft.com/office/drawing/2014/main" id="{C4F9E0DD-DB7B-5D41-BC45-DB666AAF70A2}"/>
              </a:ext>
            </a:extLst>
          </p:cNvPr>
          <p:cNvSpPr>
            <a:spLocks noGrp="1"/>
          </p:cNvSpPr>
          <p:nvPr>
            <p:ph type="title"/>
          </p:nvPr>
        </p:nvSpPr>
        <p:spPr>
          <a:xfrm>
            <a:off x="322326" y="452629"/>
            <a:ext cx="7886700" cy="367238"/>
          </a:xfrm>
        </p:spPr>
        <p:txBody>
          <a:bodyPr/>
          <a:lstStyle/>
          <a:p>
            <a:r>
              <a:rPr lang="en-US" dirty="0"/>
              <a:t>Cross-Cultural Skills: What’s Next</a:t>
            </a:r>
          </a:p>
        </p:txBody>
      </p:sp>
      <p:sp>
        <p:nvSpPr>
          <p:cNvPr id="7" name="Content Placeholder 3">
            <a:extLst>
              <a:ext uri="{FF2B5EF4-FFF2-40B4-BE49-F238E27FC236}">
                <a16:creationId xmlns:a16="http://schemas.microsoft.com/office/drawing/2014/main" id="{30D09ACE-C39B-CE45-B10B-180EB909E3EE}"/>
              </a:ext>
            </a:extLst>
          </p:cNvPr>
          <p:cNvSpPr txBox="1">
            <a:spLocks/>
          </p:cNvSpPr>
          <p:nvPr/>
        </p:nvSpPr>
        <p:spPr>
          <a:xfrm>
            <a:off x="1279411" y="2425581"/>
            <a:ext cx="2660292" cy="1408634"/>
          </a:xfrm>
          <a:prstGeom prst="rect">
            <a:avLst/>
          </a:prstGeom>
        </p:spPr>
        <p:txBody>
          <a:bodyPr vert="horz" lIns="0" tIns="0" rIns="0" bIns="0" rtlCol="0">
            <a:noAutofit/>
          </a:bodyPr>
          <a:lstStyle>
            <a:lvl1pPr marL="86914" indent="-86914" algn="l" defTabSz="685783" rtl="0" eaLnBrk="1" latinLnBrk="0" hangingPunct="1">
              <a:lnSpc>
                <a:spcPct val="90000"/>
              </a:lnSpc>
              <a:spcBef>
                <a:spcPts val="750"/>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1pPr>
            <a:lvl2pPr marL="260741" indent="-86914" algn="l" defTabSz="685783" rtl="0" eaLnBrk="1" latinLnBrk="0" hangingPunct="1">
              <a:lnSpc>
                <a:spcPct val="90000"/>
              </a:lnSpc>
              <a:spcBef>
                <a:spcPts val="375"/>
              </a:spcBef>
              <a:buClr>
                <a:schemeClr val="accent1"/>
              </a:buClr>
              <a:buFont typeface="System Font Regular"/>
              <a:buChar char="–"/>
              <a:tabLst/>
              <a:defRPr sz="1050" kern="1200" spc="-15" baseline="0">
                <a:solidFill>
                  <a:schemeClr val="accent2"/>
                </a:solidFill>
                <a:latin typeface="+mn-lt"/>
                <a:ea typeface="+mn-ea"/>
                <a:cs typeface="+mn-cs"/>
              </a:defRPr>
            </a:lvl2pPr>
            <a:lvl3pPr marL="429806"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3pPr>
            <a:lvl4pPr marL="603632"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4pPr>
            <a:lvl5pPr marL="772697"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2880"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Focus on becoming more culturally competent</a:t>
            </a:r>
          </a:p>
          <a:p>
            <a:pPr marL="356707" lvl="1" indent="-182880">
              <a:lnSpc>
                <a:spcPct val="100000"/>
              </a:lnSpc>
              <a:spcBef>
                <a:spcPts val="600"/>
              </a:spcBef>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82880" indent="-182880">
              <a:lnSpc>
                <a:spcPct val="100000"/>
              </a:lnSpc>
              <a:spcBef>
                <a:spcPts val="600"/>
              </a:spcBef>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82880" indent="-182880">
              <a:lnSpc>
                <a:spcPct val="100000"/>
              </a:lnSpc>
              <a:spcBef>
                <a:spcPts val="600"/>
              </a:spcBef>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Content Placeholder 3">
            <a:extLst>
              <a:ext uri="{FF2B5EF4-FFF2-40B4-BE49-F238E27FC236}">
                <a16:creationId xmlns:a16="http://schemas.microsoft.com/office/drawing/2014/main" id="{30D09ACE-C39B-CE45-B10B-180EB909E3EE}"/>
              </a:ext>
            </a:extLst>
          </p:cNvPr>
          <p:cNvSpPr txBox="1">
            <a:spLocks/>
          </p:cNvSpPr>
          <p:nvPr/>
        </p:nvSpPr>
        <p:spPr>
          <a:xfrm>
            <a:off x="5503705" y="2445036"/>
            <a:ext cx="3241461" cy="1321085"/>
          </a:xfrm>
          <a:prstGeom prst="rect">
            <a:avLst/>
          </a:prstGeom>
        </p:spPr>
        <p:txBody>
          <a:bodyPr vert="horz" lIns="0" tIns="0" rIns="0" bIns="0" rtlCol="0">
            <a:noAutofit/>
          </a:bodyPr>
          <a:lstStyle>
            <a:lvl1pPr marL="86914" indent="-86914" algn="l" defTabSz="685783" rtl="0" eaLnBrk="1" latinLnBrk="0" hangingPunct="1">
              <a:lnSpc>
                <a:spcPct val="90000"/>
              </a:lnSpc>
              <a:spcBef>
                <a:spcPts val="750"/>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1pPr>
            <a:lvl2pPr marL="260741" indent="-86914" algn="l" defTabSz="685783" rtl="0" eaLnBrk="1" latinLnBrk="0" hangingPunct="1">
              <a:lnSpc>
                <a:spcPct val="90000"/>
              </a:lnSpc>
              <a:spcBef>
                <a:spcPts val="375"/>
              </a:spcBef>
              <a:buClr>
                <a:schemeClr val="accent1"/>
              </a:buClr>
              <a:buFont typeface="System Font Regular"/>
              <a:buChar char="–"/>
              <a:tabLst/>
              <a:defRPr sz="1050" kern="1200" spc="-15" baseline="0">
                <a:solidFill>
                  <a:schemeClr val="accent2"/>
                </a:solidFill>
                <a:latin typeface="+mn-lt"/>
                <a:ea typeface="+mn-ea"/>
                <a:cs typeface="+mn-cs"/>
              </a:defRPr>
            </a:lvl2pPr>
            <a:lvl3pPr marL="429806"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3pPr>
            <a:lvl4pPr marL="603632"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4pPr>
            <a:lvl5pPr marL="772697"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2880"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Create a plan to increase the cultural competence of employees</a:t>
            </a:r>
          </a:p>
        </p:txBody>
      </p:sp>
      <p:sp>
        <p:nvSpPr>
          <p:cNvPr id="3" name="Rectangle 2">
            <a:extLst>
              <a:ext uri="{FF2B5EF4-FFF2-40B4-BE49-F238E27FC236}">
                <a16:creationId xmlns:a16="http://schemas.microsoft.com/office/drawing/2014/main" id="{9BF6FBCC-63DD-408D-9BD2-AA01728E41DB}"/>
              </a:ext>
            </a:extLst>
          </p:cNvPr>
          <p:cNvSpPr/>
          <p:nvPr/>
        </p:nvSpPr>
        <p:spPr>
          <a:xfrm>
            <a:off x="1138132" y="1821152"/>
            <a:ext cx="2888583" cy="523220"/>
          </a:xfrm>
          <a:prstGeom prst="rect">
            <a:avLst/>
          </a:prstGeom>
        </p:spPr>
        <p:txBody>
          <a:bodyPr wrap="square">
            <a:spAutoFit/>
          </a:bodyPr>
          <a:lstStyle/>
          <a:p>
            <a:pPr>
              <a:spcBef>
                <a:spcPts val="600"/>
              </a:spcBef>
            </a:pPr>
            <a:r>
              <a:rPr lang="en-US" sz="2800" b="1"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Individual</a:t>
            </a:r>
          </a:p>
        </p:txBody>
      </p:sp>
      <p:sp>
        <p:nvSpPr>
          <p:cNvPr id="14" name="Rectangle 13">
            <a:extLst>
              <a:ext uri="{FF2B5EF4-FFF2-40B4-BE49-F238E27FC236}">
                <a16:creationId xmlns:a16="http://schemas.microsoft.com/office/drawing/2014/main" id="{5D498189-281B-40D7-BCB1-1EFEF5F24854}"/>
              </a:ext>
            </a:extLst>
          </p:cNvPr>
          <p:cNvSpPr/>
          <p:nvPr/>
        </p:nvSpPr>
        <p:spPr>
          <a:xfrm>
            <a:off x="5360752" y="1830880"/>
            <a:ext cx="3063402" cy="477054"/>
          </a:xfrm>
          <a:prstGeom prst="rect">
            <a:avLst/>
          </a:prstGeom>
        </p:spPr>
        <p:txBody>
          <a:bodyPr wrap="square">
            <a:spAutoFit/>
          </a:bodyPr>
          <a:lstStyle/>
          <a:p>
            <a:pPr>
              <a:spcBef>
                <a:spcPts val="600"/>
              </a:spcBef>
            </a:pPr>
            <a:r>
              <a:rPr lang="en-US" sz="25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Company</a:t>
            </a:r>
          </a:p>
        </p:txBody>
      </p:sp>
      <p:pic>
        <p:nvPicPr>
          <p:cNvPr id="16" name="Picture 15" descr="A picture containing drawing&#10;&#10;Description automatically generated">
            <a:extLst>
              <a:ext uri="{FF2B5EF4-FFF2-40B4-BE49-F238E27FC236}">
                <a16:creationId xmlns:a16="http://schemas.microsoft.com/office/drawing/2014/main" id="{4172CE82-825B-44D5-AD0D-FD6C79DD77AA}"/>
              </a:ext>
            </a:extLst>
          </p:cNvPr>
          <p:cNvPicPr>
            <a:picLocks noChangeAspect="1"/>
          </p:cNvPicPr>
          <p:nvPr/>
        </p:nvPicPr>
        <p:blipFill>
          <a:blip r:embed="rId3"/>
          <a:stretch>
            <a:fillRect/>
          </a:stretch>
        </p:blipFill>
        <p:spPr>
          <a:xfrm>
            <a:off x="8034617" y="4774276"/>
            <a:ext cx="794548" cy="249502"/>
          </a:xfrm>
          <a:prstGeom prst="rect">
            <a:avLst/>
          </a:prstGeom>
        </p:spPr>
      </p:pic>
      <p:pic>
        <p:nvPicPr>
          <p:cNvPr id="4" name="Picture 3"/>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6239" y="1855229"/>
            <a:ext cx="455063" cy="455063"/>
          </a:xfrm>
          <a:prstGeom prst="rect">
            <a:avLst/>
          </a:prstGeom>
        </p:spPr>
      </p:pic>
      <p:pic>
        <p:nvPicPr>
          <p:cNvPr id="5" name="Picture 4"/>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8096" y="1776726"/>
            <a:ext cx="612070" cy="612070"/>
          </a:xfrm>
          <a:prstGeom prst="rect">
            <a:avLst/>
          </a:prstGeom>
        </p:spPr>
      </p:pic>
    </p:spTree>
    <p:extLst>
      <p:ext uri="{BB962C8B-B14F-4D97-AF65-F5344CB8AC3E}">
        <p14:creationId xmlns:p14="http://schemas.microsoft.com/office/powerpoint/2010/main" val="208857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FE46C3D8-1A7B-E841-99D4-6FDDD2F0EBD9}"/>
              </a:ext>
            </a:extLst>
          </p:cNvPr>
          <p:cNvSpPr>
            <a:spLocks noGrp="1"/>
          </p:cNvSpPr>
          <p:nvPr>
            <p:ph type="title"/>
          </p:nvPr>
        </p:nvSpPr>
        <p:spPr>
          <a:xfrm>
            <a:off x="500953" y="387020"/>
            <a:ext cx="5871495" cy="367238"/>
          </a:xfrm>
        </p:spPr>
        <p:txBody>
          <a:bodyPr/>
          <a:lstStyle/>
          <a:p>
            <a:r>
              <a:rPr lang="en-US" dirty="0"/>
              <a:t>Vensure Employer Services and our PEO Partners</a:t>
            </a:r>
          </a:p>
        </p:txBody>
      </p:sp>
      <p:pic>
        <p:nvPicPr>
          <p:cNvPr id="20" name="Picture 19">
            <a:extLst>
              <a:ext uri="{FF2B5EF4-FFF2-40B4-BE49-F238E27FC236}">
                <a16:creationId xmlns:a16="http://schemas.microsoft.com/office/drawing/2014/main" id="{811C0092-CD1A-FD43-A876-DE873CA4275C}"/>
              </a:ext>
            </a:extLst>
          </p:cNvPr>
          <p:cNvPicPr>
            <a:picLocks noChangeAspect="1"/>
          </p:cNvPicPr>
          <p:nvPr/>
        </p:nvPicPr>
        <p:blipFill>
          <a:blip r:embed="rId3"/>
          <a:srcRect/>
          <a:stretch/>
        </p:blipFill>
        <p:spPr>
          <a:xfrm>
            <a:off x="7117638" y="2419533"/>
            <a:ext cx="646105" cy="499264"/>
          </a:xfrm>
          <a:prstGeom prst="rect">
            <a:avLst/>
          </a:prstGeom>
          <a:effectLst/>
        </p:spPr>
      </p:pic>
      <p:grpSp>
        <p:nvGrpSpPr>
          <p:cNvPr id="21" name="Group 20">
            <a:extLst>
              <a:ext uri="{FF2B5EF4-FFF2-40B4-BE49-F238E27FC236}">
                <a16:creationId xmlns:a16="http://schemas.microsoft.com/office/drawing/2014/main" id="{3E1E6B61-6563-E149-A74B-8A378945046B}"/>
              </a:ext>
            </a:extLst>
          </p:cNvPr>
          <p:cNvGrpSpPr/>
          <p:nvPr/>
        </p:nvGrpSpPr>
        <p:grpSpPr>
          <a:xfrm>
            <a:off x="1722279" y="1129913"/>
            <a:ext cx="5556934" cy="3405466"/>
            <a:chOff x="1828754" y="1115737"/>
            <a:chExt cx="5556934" cy="3405466"/>
          </a:xfrm>
        </p:grpSpPr>
        <p:sp>
          <p:nvSpPr>
            <p:cNvPr id="22" name="Freeform 6">
              <a:extLst>
                <a:ext uri="{FF2B5EF4-FFF2-40B4-BE49-F238E27FC236}">
                  <a16:creationId xmlns:a16="http://schemas.microsoft.com/office/drawing/2014/main" id="{A9C0DAC7-7E61-0B47-B63B-129CE6286B42}"/>
                </a:ext>
              </a:extLst>
            </p:cNvPr>
            <p:cNvSpPr>
              <a:spLocks/>
            </p:cNvSpPr>
            <p:nvPr/>
          </p:nvSpPr>
          <p:spPr bwMode="auto">
            <a:xfrm>
              <a:off x="2879725" y="1405303"/>
              <a:ext cx="1084693" cy="630793"/>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23" name="Freeform 7">
              <a:extLst>
                <a:ext uri="{FF2B5EF4-FFF2-40B4-BE49-F238E27FC236}">
                  <a16:creationId xmlns:a16="http://schemas.microsoft.com/office/drawing/2014/main" id="{06492863-77D9-D14B-A582-8B042BE8B431}"/>
                </a:ext>
              </a:extLst>
            </p:cNvPr>
            <p:cNvSpPr>
              <a:spLocks/>
            </p:cNvSpPr>
            <p:nvPr/>
          </p:nvSpPr>
          <p:spPr bwMode="auto">
            <a:xfrm>
              <a:off x="3946150" y="1516780"/>
              <a:ext cx="696899" cy="401043"/>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noFill/>
            <a:ln w="3175" cmpd="sng">
              <a:solidFill>
                <a:schemeClr val="bg1">
                  <a:lumMod val="65000"/>
                </a:schemeClr>
              </a:solidFill>
              <a:prstDash val="solid"/>
              <a:round/>
              <a:headEnd/>
              <a:tailEnd/>
            </a:ln>
            <a:effectLst/>
          </p:spPr>
          <p:txBody>
            <a:bodyPr/>
            <a:lstStyle/>
            <a:p>
              <a:endParaRPr lang="zh-CN" altLang="en-US" kern="0" dirty="0">
                <a:solidFill>
                  <a:sysClr val="windowText" lastClr="000000"/>
                </a:solidFill>
              </a:endParaRPr>
            </a:p>
          </p:txBody>
        </p:sp>
        <p:sp>
          <p:nvSpPr>
            <p:cNvPr id="24" name="Freeform 9">
              <a:extLst>
                <a:ext uri="{FF2B5EF4-FFF2-40B4-BE49-F238E27FC236}">
                  <a16:creationId xmlns:a16="http://schemas.microsoft.com/office/drawing/2014/main" id="{037A8FA5-A71C-5E4D-8596-B94AEF509F32}"/>
                </a:ext>
              </a:extLst>
            </p:cNvPr>
            <p:cNvSpPr>
              <a:spLocks/>
            </p:cNvSpPr>
            <p:nvPr/>
          </p:nvSpPr>
          <p:spPr bwMode="auto">
            <a:xfrm>
              <a:off x="3205693" y="1973561"/>
              <a:ext cx="733432" cy="576414"/>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25" name="Freeform 24">
              <a:extLst>
                <a:ext uri="{FF2B5EF4-FFF2-40B4-BE49-F238E27FC236}">
                  <a16:creationId xmlns:a16="http://schemas.microsoft.com/office/drawing/2014/main" id="{D2FA8886-4DC8-DC48-9B18-82C398B422F0}"/>
                </a:ext>
              </a:extLst>
            </p:cNvPr>
            <p:cNvSpPr>
              <a:spLocks/>
            </p:cNvSpPr>
            <p:nvPr/>
          </p:nvSpPr>
          <p:spPr bwMode="auto">
            <a:xfrm>
              <a:off x="3365868" y="2507831"/>
              <a:ext cx="767152" cy="562820"/>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noFill/>
            <a:ln w="3175" cmpd="sng">
              <a:solidFill>
                <a:schemeClr val="bg1">
                  <a:lumMod val="65000"/>
                </a:schemeClr>
              </a:solidFill>
              <a:prstDash val="solid"/>
              <a:round/>
              <a:headEnd/>
              <a:tailEnd/>
            </a:ln>
            <a:effectLst/>
          </p:spPr>
          <p:txBody>
            <a:bodyPr/>
            <a:lstStyle/>
            <a:p>
              <a:endParaRPr lang="zh-CN" altLang="en-US" kern="0" dirty="0">
                <a:solidFill>
                  <a:sysClr val="windowText" lastClr="000000"/>
                </a:solidFill>
              </a:endParaRPr>
            </a:p>
          </p:txBody>
        </p:sp>
        <p:sp>
          <p:nvSpPr>
            <p:cNvPr id="26" name="Freeform 25">
              <a:extLst>
                <a:ext uri="{FF2B5EF4-FFF2-40B4-BE49-F238E27FC236}">
                  <a16:creationId xmlns:a16="http://schemas.microsoft.com/office/drawing/2014/main" id="{D50F03CE-8750-E24E-8C73-83F54B0D57A2}"/>
                </a:ext>
              </a:extLst>
            </p:cNvPr>
            <p:cNvSpPr>
              <a:spLocks/>
            </p:cNvSpPr>
            <p:nvPr/>
          </p:nvSpPr>
          <p:spPr bwMode="auto">
            <a:xfrm>
              <a:off x="3932099" y="1904229"/>
              <a:ext cx="751696" cy="429592"/>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27" name="Freeform 26">
              <a:extLst>
                <a:ext uri="{FF2B5EF4-FFF2-40B4-BE49-F238E27FC236}">
                  <a16:creationId xmlns:a16="http://schemas.microsoft.com/office/drawing/2014/main" id="{86285DF4-74B1-E442-A9CC-C4643C95823C}"/>
                </a:ext>
              </a:extLst>
            </p:cNvPr>
            <p:cNvSpPr>
              <a:spLocks/>
            </p:cNvSpPr>
            <p:nvPr/>
          </p:nvSpPr>
          <p:spPr bwMode="auto">
            <a:xfrm>
              <a:off x="3923669" y="2280801"/>
              <a:ext cx="883770" cy="382011"/>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28" name="Freeform 27">
              <a:extLst>
                <a:ext uri="{FF2B5EF4-FFF2-40B4-BE49-F238E27FC236}">
                  <a16:creationId xmlns:a16="http://schemas.microsoft.com/office/drawing/2014/main" id="{DE6F0BCB-A994-DE4F-9A41-9D8B589540F3}"/>
                </a:ext>
              </a:extLst>
            </p:cNvPr>
            <p:cNvSpPr>
              <a:spLocks/>
            </p:cNvSpPr>
            <p:nvPr/>
          </p:nvSpPr>
          <p:spPr bwMode="auto">
            <a:xfrm>
              <a:off x="4117565" y="2647858"/>
              <a:ext cx="807898" cy="424154"/>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29" name="Freeform 28">
              <a:extLst>
                <a:ext uri="{FF2B5EF4-FFF2-40B4-BE49-F238E27FC236}">
                  <a16:creationId xmlns:a16="http://schemas.microsoft.com/office/drawing/2014/main" id="{1A7E08E9-5817-D14D-83FC-B897A57FF567}"/>
                </a:ext>
              </a:extLst>
            </p:cNvPr>
            <p:cNvSpPr>
              <a:spLocks/>
            </p:cNvSpPr>
            <p:nvPr/>
          </p:nvSpPr>
          <p:spPr bwMode="auto">
            <a:xfrm>
              <a:off x="3306857" y="3035306"/>
              <a:ext cx="706735" cy="749066"/>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0" name="Freeform 29">
              <a:extLst>
                <a:ext uri="{FF2B5EF4-FFF2-40B4-BE49-F238E27FC236}">
                  <a16:creationId xmlns:a16="http://schemas.microsoft.com/office/drawing/2014/main" id="{2B9DB7B3-2D81-EC44-A0EA-2C74BC3877B6}"/>
                </a:ext>
              </a:extLst>
            </p:cNvPr>
            <p:cNvSpPr>
              <a:spLocks/>
            </p:cNvSpPr>
            <p:nvPr/>
          </p:nvSpPr>
          <p:spPr bwMode="auto">
            <a:xfrm>
              <a:off x="4009375" y="3036665"/>
              <a:ext cx="963857" cy="444546"/>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1" name="Freeform 30">
              <a:extLst>
                <a:ext uri="{FF2B5EF4-FFF2-40B4-BE49-F238E27FC236}">
                  <a16:creationId xmlns:a16="http://schemas.microsoft.com/office/drawing/2014/main" id="{51C6C5F3-CE59-6242-B382-9637CC330D7C}"/>
                </a:ext>
              </a:extLst>
            </p:cNvPr>
            <p:cNvSpPr>
              <a:spLocks/>
            </p:cNvSpPr>
            <p:nvPr/>
          </p:nvSpPr>
          <p:spPr bwMode="auto">
            <a:xfrm>
              <a:off x="3580840" y="3133187"/>
              <a:ext cx="1532898" cy="1388016"/>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2" name="Freeform 31">
              <a:extLst>
                <a:ext uri="{FF2B5EF4-FFF2-40B4-BE49-F238E27FC236}">
                  <a16:creationId xmlns:a16="http://schemas.microsoft.com/office/drawing/2014/main" id="{2FE88A66-6095-0F4B-929D-27CA4665EC9B}"/>
                </a:ext>
              </a:extLst>
            </p:cNvPr>
            <p:cNvSpPr>
              <a:spLocks/>
            </p:cNvSpPr>
            <p:nvPr/>
          </p:nvSpPr>
          <p:spPr bwMode="auto">
            <a:xfrm>
              <a:off x="4567178" y="1454244"/>
              <a:ext cx="694091" cy="768100"/>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3" name="Freeform 32">
              <a:extLst>
                <a:ext uri="{FF2B5EF4-FFF2-40B4-BE49-F238E27FC236}">
                  <a16:creationId xmlns:a16="http://schemas.microsoft.com/office/drawing/2014/main" id="{C470D03F-E754-B346-A537-75259AE483C7}"/>
                </a:ext>
              </a:extLst>
            </p:cNvPr>
            <p:cNvSpPr>
              <a:spLocks/>
            </p:cNvSpPr>
            <p:nvPr/>
          </p:nvSpPr>
          <p:spPr bwMode="auto">
            <a:xfrm>
              <a:off x="4988689" y="1731576"/>
              <a:ext cx="585902" cy="558742"/>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4" name="Freeform 33">
              <a:extLst>
                <a:ext uri="{FF2B5EF4-FFF2-40B4-BE49-F238E27FC236}">
                  <a16:creationId xmlns:a16="http://schemas.microsoft.com/office/drawing/2014/main" id="{B533DCCE-44A1-4E41-A184-FCAACD244554}"/>
                </a:ext>
              </a:extLst>
            </p:cNvPr>
            <p:cNvSpPr>
              <a:spLocks/>
            </p:cNvSpPr>
            <p:nvPr/>
          </p:nvSpPr>
          <p:spPr bwMode="auto">
            <a:xfrm>
              <a:off x="4673962" y="2174763"/>
              <a:ext cx="661774" cy="411919"/>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5" name="Freeform 34">
              <a:extLst>
                <a:ext uri="{FF2B5EF4-FFF2-40B4-BE49-F238E27FC236}">
                  <a16:creationId xmlns:a16="http://schemas.microsoft.com/office/drawing/2014/main" id="{CE473683-CF7A-D341-A2F4-E950C750FF0B}"/>
                </a:ext>
              </a:extLst>
            </p:cNvPr>
            <p:cNvSpPr>
              <a:spLocks/>
            </p:cNvSpPr>
            <p:nvPr/>
          </p:nvSpPr>
          <p:spPr bwMode="auto">
            <a:xfrm>
              <a:off x="4776528" y="2548616"/>
              <a:ext cx="746077" cy="568258"/>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6" name="Freeform 35">
              <a:extLst>
                <a:ext uri="{FF2B5EF4-FFF2-40B4-BE49-F238E27FC236}">
                  <a16:creationId xmlns:a16="http://schemas.microsoft.com/office/drawing/2014/main" id="{D9324603-24C0-B542-94FE-266CDCB1D5E8}"/>
                </a:ext>
              </a:extLst>
            </p:cNvPr>
            <p:cNvSpPr>
              <a:spLocks/>
            </p:cNvSpPr>
            <p:nvPr/>
          </p:nvSpPr>
          <p:spPr bwMode="auto">
            <a:xfrm>
              <a:off x="4947944" y="3043462"/>
              <a:ext cx="531105" cy="519316"/>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7" name="Freeform 36">
              <a:extLst>
                <a:ext uri="{FF2B5EF4-FFF2-40B4-BE49-F238E27FC236}">
                  <a16:creationId xmlns:a16="http://schemas.microsoft.com/office/drawing/2014/main" id="{4DE6F14D-EC6A-154E-A95D-E2CFB0805BCD}"/>
                </a:ext>
              </a:extLst>
            </p:cNvPr>
            <p:cNvSpPr>
              <a:spLocks/>
            </p:cNvSpPr>
            <p:nvPr/>
          </p:nvSpPr>
          <p:spPr bwMode="auto">
            <a:xfrm>
              <a:off x="5035056" y="3530152"/>
              <a:ext cx="619622" cy="505723"/>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8" name="Freeform 37">
              <a:extLst>
                <a:ext uri="{FF2B5EF4-FFF2-40B4-BE49-F238E27FC236}">
                  <a16:creationId xmlns:a16="http://schemas.microsoft.com/office/drawing/2014/main" id="{FA0993F9-4F6A-2145-AC2F-1D82D01F93DC}"/>
                </a:ext>
              </a:extLst>
            </p:cNvPr>
            <p:cNvSpPr>
              <a:spLocks/>
            </p:cNvSpPr>
            <p:nvPr/>
          </p:nvSpPr>
          <p:spPr bwMode="auto">
            <a:xfrm>
              <a:off x="5219116" y="2249534"/>
              <a:ext cx="436967" cy="700127"/>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39" name="Freeform 38">
              <a:extLst>
                <a:ext uri="{FF2B5EF4-FFF2-40B4-BE49-F238E27FC236}">
                  <a16:creationId xmlns:a16="http://schemas.microsoft.com/office/drawing/2014/main" id="{89FA90C2-34E4-C240-9D17-7A3AA25012F6}"/>
                </a:ext>
              </a:extLst>
            </p:cNvPr>
            <p:cNvSpPr>
              <a:spLocks/>
            </p:cNvSpPr>
            <p:nvPr/>
          </p:nvSpPr>
          <p:spPr bwMode="auto">
            <a:xfrm>
              <a:off x="5599882" y="2272644"/>
              <a:ext cx="334401" cy="577774"/>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40" name="Freeform 39">
              <a:extLst>
                <a:ext uri="{FF2B5EF4-FFF2-40B4-BE49-F238E27FC236}">
                  <a16:creationId xmlns:a16="http://schemas.microsoft.com/office/drawing/2014/main" id="{E58F3499-9B88-0149-A1D9-C0E23E3C0BFF}"/>
                </a:ext>
              </a:extLst>
            </p:cNvPr>
            <p:cNvSpPr>
              <a:spLocks/>
            </p:cNvSpPr>
            <p:nvPr/>
          </p:nvSpPr>
          <p:spPr bwMode="auto">
            <a:xfrm>
              <a:off x="5858410" y="2139416"/>
              <a:ext cx="455234" cy="498926"/>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41" name="Freeform 40">
              <a:extLst>
                <a:ext uri="{FF2B5EF4-FFF2-40B4-BE49-F238E27FC236}">
                  <a16:creationId xmlns:a16="http://schemas.microsoft.com/office/drawing/2014/main" id="{F79C98EA-B973-6C45-960F-4686467872CD}"/>
                </a:ext>
              </a:extLst>
            </p:cNvPr>
            <p:cNvSpPr>
              <a:spLocks/>
            </p:cNvSpPr>
            <p:nvPr/>
          </p:nvSpPr>
          <p:spPr bwMode="auto">
            <a:xfrm>
              <a:off x="5491693" y="2590759"/>
              <a:ext cx="730622" cy="422793"/>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42" name="Freeform 41">
              <a:extLst>
                <a:ext uri="{FF2B5EF4-FFF2-40B4-BE49-F238E27FC236}">
                  <a16:creationId xmlns:a16="http://schemas.microsoft.com/office/drawing/2014/main" id="{81EB33BB-3D19-0F45-B211-62D5CD6C3EE1}"/>
                </a:ext>
              </a:extLst>
            </p:cNvPr>
            <p:cNvSpPr>
              <a:spLocks/>
            </p:cNvSpPr>
            <p:nvPr/>
          </p:nvSpPr>
          <p:spPr bwMode="auto">
            <a:xfrm>
              <a:off x="5438302" y="2846340"/>
              <a:ext cx="878149" cy="390168"/>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43" name="Freeform 42">
              <a:extLst>
                <a:ext uri="{FF2B5EF4-FFF2-40B4-BE49-F238E27FC236}">
                  <a16:creationId xmlns:a16="http://schemas.microsoft.com/office/drawing/2014/main" id="{F97A5D8D-6C01-9741-815A-A8A8C15615E9}"/>
                </a:ext>
              </a:extLst>
            </p:cNvPr>
            <p:cNvSpPr>
              <a:spLocks/>
            </p:cNvSpPr>
            <p:nvPr/>
          </p:nvSpPr>
          <p:spPr bwMode="auto">
            <a:xfrm>
              <a:off x="5334331" y="3216116"/>
              <a:ext cx="373742" cy="628075"/>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44" name="Freeform 43">
              <a:extLst>
                <a:ext uri="{FF2B5EF4-FFF2-40B4-BE49-F238E27FC236}">
                  <a16:creationId xmlns:a16="http://schemas.microsoft.com/office/drawing/2014/main" id="{5E95D09A-2CF0-804B-9E92-9349AF99A371}"/>
                </a:ext>
              </a:extLst>
            </p:cNvPr>
            <p:cNvSpPr>
              <a:spLocks/>
            </p:cNvSpPr>
            <p:nvPr/>
          </p:nvSpPr>
          <p:spPr bwMode="auto">
            <a:xfrm>
              <a:off x="5639225" y="3154938"/>
              <a:ext cx="439777" cy="662061"/>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45" name="Freeform 44">
              <a:extLst>
                <a:ext uri="{FF2B5EF4-FFF2-40B4-BE49-F238E27FC236}">
                  <a16:creationId xmlns:a16="http://schemas.microsoft.com/office/drawing/2014/main" id="{398A78C0-ED2E-BF45-B292-44CDDA80AFE0}"/>
                </a:ext>
              </a:extLst>
            </p:cNvPr>
            <p:cNvSpPr>
              <a:spLocks/>
            </p:cNvSpPr>
            <p:nvPr/>
          </p:nvSpPr>
          <p:spPr bwMode="auto">
            <a:xfrm>
              <a:off x="5955358" y="3097841"/>
              <a:ext cx="563420" cy="584572"/>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46" name="Freeform 45">
              <a:extLst>
                <a:ext uri="{FF2B5EF4-FFF2-40B4-BE49-F238E27FC236}">
                  <a16:creationId xmlns:a16="http://schemas.microsoft.com/office/drawing/2014/main" id="{A7A917A5-EB35-AC40-891E-59AF277A01F3}"/>
                </a:ext>
              </a:extLst>
            </p:cNvPr>
            <p:cNvSpPr>
              <a:spLocks/>
            </p:cNvSpPr>
            <p:nvPr/>
          </p:nvSpPr>
          <p:spPr bwMode="auto">
            <a:xfrm>
              <a:off x="5805018" y="3596765"/>
              <a:ext cx="951213" cy="719159"/>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noFill/>
            <a:ln w="3175" cmpd="sng">
              <a:solidFill>
                <a:schemeClr val="bg1">
                  <a:lumMod val="65000"/>
                </a:schemeClr>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47" name="Freeform 46">
              <a:extLst>
                <a:ext uri="{FF2B5EF4-FFF2-40B4-BE49-F238E27FC236}">
                  <a16:creationId xmlns:a16="http://schemas.microsoft.com/office/drawing/2014/main" id="{5590F0C7-CC91-1C4A-A7A8-DBC92CD7FA6B}"/>
                </a:ext>
              </a:extLst>
            </p:cNvPr>
            <p:cNvSpPr>
              <a:spLocks/>
            </p:cNvSpPr>
            <p:nvPr/>
          </p:nvSpPr>
          <p:spPr bwMode="auto">
            <a:xfrm>
              <a:off x="6195620" y="3004037"/>
              <a:ext cx="526890" cy="407839"/>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noFill/>
            <a:ln w="3175" cmpd="sng">
              <a:solidFill>
                <a:schemeClr val="bg1">
                  <a:lumMod val="65000"/>
                </a:schemeClr>
              </a:solidFill>
              <a:prstDash val="solid"/>
              <a:round/>
              <a:headEnd/>
              <a:tailEnd/>
            </a:ln>
            <a:effectLst/>
          </p:spPr>
          <p:txBody>
            <a:bodyPr/>
            <a:lstStyle/>
            <a:p>
              <a:endParaRPr lang="zh-CN" altLang="en-US" kern="0" dirty="0">
                <a:solidFill>
                  <a:sysClr val="windowText" lastClr="000000"/>
                </a:solidFill>
              </a:endParaRPr>
            </a:p>
          </p:txBody>
        </p:sp>
        <p:sp>
          <p:nvSpPr>
            <p:cNvPr id="48" name="Freeform 47">
              <a:extLst>
                <a:ext uri="{FF2B5EF4-FFF2-40B4-BE49-F238E27FC236}">
                  <a16:creationId xmlns:a16="http://schemas.microsoft.com/office/drawing/2014/main" id="{A76DB6B6-71D0-6A44-81DD-4FFCE7CAB497}"/>
                </a:ext>
              </a:extLst>
            </p:cNvPr>
            <p:cNvSpPr>
              <a:spLocks/>
            </p:cNvSpPr>
            <p:nvPr/>
          </p:nvSpPr>
          <p:spPr bwMode="auto">
            <a:xfrm>
              <a:off x="6066355" y="2670969"/>
              <a:ext cx="910467" cy="452702"/>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noFill/>
            <a:ln w="3175" cmpd="sng">
              <a:solidFill>
                <a:schemeClr val="bg1">
                  <a:lumMod val="65000"/>
                </a:schemeClr>
              </a:solidFill>
              <a:prstDash val="solid"/>
              <a:round/>
              <a:headEnd/>
              <a:tailEnd/>
            </a:ln>
            <a:effectLst/>
          </p:spPr>
          <p:txBody>
            <a:bodyPr/>
            <a:lstStyle/>
            <a:p>
              <a:endParaRPr lang="zh-CN" altLang="en-US" kern="0" dirty="0">
                <a:solidFill>
                  <a:sysClr val="windowText" lastClr="000000"/>
                </a:solidFill>
              </a:endParaRPr>
            </a:p>
          </p:txBody>
        </p:sp>
        <p:sp>
          <p:nvSpPr>
            <p:cNvPr id="49" name="Freeform 48">
              <a:extLst>
                <a:ext uri="{FF2B5EF4-FFF2-40B4-BE49-F238E27FC236}">
                  <a16:creationId xmlns:a16="http://schemas.microsoft.com/office/drawing/2014/main" id="{04D6825C-FC6D-F148-97A4-EE7F20A6EE53}"/>
                </a:ext>
              </a:extLst>
            </p:cNvPr>
            <p:cNvSpPr>
              <a:spLocks/>
            </p:cNvSpPr>
            <p:nvPr/>
          </p:nvSpPr>
          <p:spPr bwMode="auto">
            <a:xfrm>
              <a:off x="6272897" y="1984437"/>
              <a:ext cx="616813" cy="435029"/>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noFill/>
            <a:ln w="3175" cmpd="sng">
              <a:solidFill>
                <a:schemeClr val="bg1">
                  <a:lumMod val="65000"/>
                </a:schemeClr>
              </a:solidFill>
              <a:prstDash val="solid"/>
              <a:round/>
              <a:headEnd/>
              <a:tailEnd/>
            </a:ln>
            <a:effectLst/>
          </p:spPr>
          <p:txBody>
            <a:bodyPr/>
            <a:lstStyle/>
            <a:p>
              <a:endParaRPr lang="zh-CN" altLang="en-US" kern="0" dirty="0">
                <a:solidFill>
                  <a:sysClr val="windowText" lastClr="000000"/>
                </a:solidFill>
              </a:endParaRPr>
            </a:p>
          </p:txBody>
        </p:sp>
        <p:sp>
          <p:nvSpPr>
            <p:cNvPr id="50" name="Freeform 49">
              <a:extLst>
                <a:ext uri="{FF2B5EF4-FFF2-40B4-BE49-F238E27FC236}">
                  <a16:creationId xmlns:a16="http://schemas.microsoft.com/office/drawing/2014/main" id="{F3C1CD5C-B2B9-5C43-8A7E-DC7F24FA3102}"/>
                </a:ext>
              </a:extLst>
            </p:cNvPr>
            <p:cNvSpPr>
              <a:spLocks/>
            </p:cNvSpPr>
            <p:nvPr/>
          </p:nvSpPr>
          <p:spPr bwMode="auto">
            <a:xfrm>
              <a:off x="6300998" y="1542610"/>
              <a:ext cx="692685" cy="573695"/>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noFill/>
            <a:ln w="3175" cmpd="sng">
              <a:solidFill>
                <a:schemeClr val="bg1">
                  <a:lumMod val="65000"/>
                </a:schemeClr>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51" name="Freeform 50">
              <a:extLst>
                <a:ext uri="{FF2B5EF4-FFF2-40B4-BE49-F238E27FC236}">
                  <a16:creationId xmlns:a16="http://schemas.microsoft.com/office/drawing/2014/main" id="{6B6F66C8-0CB5-6745-A33C-5CBD9D936735}"/>
                </a:ext>
              </a:extLst>
            </p:cNvPr>
            <p:cNvSpPr>
              <a:spLocks/>
            </p:cNvSpPr>
            <p:nvPr/>
          </p:nvSpPr>
          <p:spPr bwMode="auto">
            <a:xfrm>
              <a:off x="6809623" y="1477356"/>
              <a:ext cx="196706" cy="338507"/>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52" name="Freeform 51">
              <a:extLst>
                <a:ext uri="{FF2B5EF4-FFF2-40B4-BE49-F238E27FC236}">
                  <a16:creationId xmlns:a16="http://schemas.microsoft.com/office/drawing/2014/main" id="{EC39558F-78C8-2D4A-A59C-D9F87FF21252}"/>
                </a:ext>
              </a:extLst>
            </p:cNvPr>
            <p:cNvSpPr>
              <a:spLocks/>
            </p:cNvSpPr>
            <p:nvPr/>
          </p:nvSpPr>
          <p:spPr bwMode="auto">
            <a:xfrm>
              <a:off x="6823673" y="2038816"/>
              <a:ext cx="160174" cy="307240"/>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noFill/>
            <a:ln w="3175" cmpd="sng">
              <a:solidFill>
                <a:schemeClr val="bg1">
                  <a:lumMod val="65000"/>
                </a:schemeClr>
              </a:solidFill>
              <a:prstDash val="solid"/>
              <a:round/>
              <a:headEnd/>
              <a:tailEnd/>
            </a:ln>
            <a:effectLst/>
          </p:spPr>
          <p:txBody>
            <a:bodyPr/>
            <a:lstStyle/>
            <a:p>
              <a:endParaRPr lang="zh-CN" altLang="en-US" kern="0" dirty="0">
                <a:solidFill>
                  <a:sysClr val="windowText" lastClr="000000"/>
                </a:solidFill>
              </a:endParaRPr>
            </a:p>
          </p:txBody>
        </p:sp>
        <p:sp>
          <p:nvSpPr>
            <p:cNvPr id="53" name="Freeform 52">
              <a:extLst>
                <a:ext uri="{FF2B5EF4-FFF2-40B4-BE49-F238E27FC236}">
                  <a16:creationId xmlns:a16="http://schemas.microsoft.com/office/drawing/2014/main" id="{132148F8-C30E-034C-B244-9254F8664B7D}"/>
                </a:ext>
              </a:extLst>
            </p:cNvPr>
            <p:cNvSpPr>
              <a:spLocks/>
            </p:cNvSpPr>
            <p:nvPr/>
          </p:nvSpPr>
          <p:spPr bwMode="auto">
            <a:xfrm>
              <a:off x="6945911" y="1851208"/>
              <a:ext cx="186871" cy="161777"/>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54" name="Freeform 53">
              <a:extLst>
                <a:ext uri="{FF2B5EF4-FFF2-40B4-BE49-F238E27FC236}">
                  <a16:creationId xmlns:a16="http://schemas.microsoft.com/office/drawing/2014/main" id="{0DE70745-37F5-A249-824D-DBF8A0A1A244}"/>
                </a:ext>
              </a:extLst>
            </p:cNvPr>
            <p:cNvSpPr>
              <a:spLocks/>
            </p:cNvSpPr>
            <p:nvPr/>
          </p:nvSpPr>
          <p:spPr bwMode="auto">
            <a:xfrm>
              <a:off x="6931860" y="1704386"/>
              <a:ext cx="366716" cy="21887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55" name="Freeform 54">
              <a:extLst>
                <a:ext uri="{FF2B5EF4-FFF2-40B4-BE49-F238E27FC236}">
                  <a16:creationId xmlns:a16="http://schemas.microsoft.com/office/drawing/2014/main" id="{DD05B093-AA07-0341-9E38-FB6F04BC39E4}"/>
                </a:ext>
              </a:extLst>
            </p:cNvPr>
            <p:cNvSpPr>
              <a:spLocks/>
            </p:cNvSpPr>
            <p:nvPr/>
          </p:nvSpPr>
          <p:spPr bwMode="auto">
            <a:xfrm>
              <a:off x="6981038" y="1452885"/>
              <a:ext cx="162984" cy="337148"/>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56" name="Freeform 55">
              <a:extLst>
                <a:ext uri="{FF2B5EF4-FFF2-40B4-BE49-F238E27FC236}">
                  <a16:creationId xmlns:a16="http://schemas.microsoft.com/office/drawing/2014/main" id="{E3834B5B-6221-B64A-940F-A7AC4AE3FFD6}"/>
                </a:ext>
              </a:extLst>
            </p:cNvPr>
            <p:cNvSpPr>
              <a:spLocks/>
            </p:cNvSpPr>
            <p:nvPr/>
          </p:nvSpPr>
          <p:spPr bwMode="auto">
            <a:xfrm>
              <a:off x="7016162" y="1115737"/>
              <a:ext cx="369526" cy="569617"/>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57" name="Freeform 56">
              <a:extLst>
                <a:ext uri="{FF2B5EF4-FFF2-40B4-BE49-F238E27FC236}">
                  <a16:creationId xmlns:a16="http://schemas.microsoft.com/office/drawing/2014/main" id="{0EC7E3DC-E5A6-DB47-82F0-4F6672D4ABD5}"/>
                </a:ext>
              </a:extLst>
            </p:cNvPr>
            <p:cNvSpPr>
              <a:spLocks/>
            </p:cNvSpPr>
            <p:nvPr/>
          </p:nvSpPr>
          <p:spPr bwMode="auto">
            <a:xfrm>
              <a:off x="6965581" y="1973561"/>
              <a:ext cx="165795" cy="134588"/>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noFill/>
            <a:ln w="3175" cmpd="sng">
              <a:solidFill>
                <a:schemeClr val="bg1">
                  <a:lumMod val="65000"/>
                </a:schemeClr>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58" name="Freeform 57">
              <a:extLst>
                <a:ext uri="{FF2B5EF4-FFF2-40B4-BE49-F238E27FC236}">
                  <a16:creationId xmlns:a16="http://schemas.microsoft.com/office/drawing/2014/main" id="{743FBB78-8F3A-5041-AD53-3DDAEE7F80C9}"/>
                </a:ext>
              </a:extLst>
            </p:cNvPr>
            <p:cNvSpPr>
              <a:spLocks/>
            </p:cNvSpPr>
            <p:nvPr/>
          </p:nvSpPr>
          <p:spPr bwMode="auto">
            <a:xfrm>
              <a:off x="7090631" y="1834895"/>
              <a:ext cx="82897" cy="92443"/>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59" name="Freeform 58">
              <a:extLst>
                <a:ext uri="{FF2B5EF4-FFF2-40B4-BE49-F238E27FC236}">
                  <a16:creationId xmlns:a16="http://schemas.microsoft.com/office/drawing/2014/main" id="{342D4704-CD2E-404F-987A-7078D42E7C4F}"/>
                </a:ext>
              </a:extLst>
            </p:cNvPr>
            <p:cNvSpPr>
              <a:spLocks/>
            </p:cNvSpPr>
            <p:nvPr/>
          </p:nvSpPr>
          <p:spPr bwMode="auto">
            <a:xfrm>
              <a:off x="5231762" y="1617382"/>
              <a:ext cx="581686" cy="261018"/>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60" name="Freeform 59">
              <a:extLst>
                <a:ext uri="{FF2B5EF4-FFF2-40B4-BE49-F238E27FC236}">
                  <a16:creationId xmlns:a16="http://schemas.microsoft.com/office/drawing/2014/main" id="{EEA9A801-1162-9145-AADF-EEAC2B4CE0EB}"/>
                </a:ext>
              </a:extLst>
            </p:cNvPr>
            <p:cNvSpPr>
              <a:spLocks/>
            </p:cNvSpPr>
            <p:nvPr/>
          </p:nvSpPr>
          <p:spPr bwMode="auto">
            <a:xfrm>
              <a:off x="5632199" y="1776437"/>
              <a:ext cx="421512" cy="526114"/>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noFill/>
            <a:ln w="3175" cmpd="sng">
              <a:solidFill>
                <a:schemeClr val="bg1">
                  <a:lumMod val="65000"/>
                </a:schemeClr>
              </a:solidFill>
              <a:prstDash val="solid"/>
              <a:round/>
              <a:headEnd/>
              <a:tailEnd/>
            </a:ln>
            <a:effectLst/>
          </p:spPr>
          <p:txBody>
            <a:bodyPr/>
            <a:lstStyle/>
            <a:p>
              <a:endParaRPr lang="zh-CN" altLang="en-US" kern="0" dirty="0">
                <a:solidFill>
                  <a:sysClr val="windowText" lastClr="000000"/>
                </a:solidFill>
              </a:endParaRPr>
            </a:p>
          </p:txBody>
        </p:sp>
        <p:sp>
          <p:nvSpPr>
            <p:cNvPr id="61" name="Freeform 60">
              <a:extLst>
                <a:ext uri="{FF2B5EF4-FFF2-40B4-BE49-F238E27FC236}">
                  <a16:creationId xmlns:a16="http://schemas.microsoft.com/office/drawing/2014/main" id="{896898FF-19A4-5643-9E92-0B84C82AA3CB}"/>
                </a:ext>
              </a:extLst>
            </p:cNvPr>
            <p:cNvSpPr>
              <a:spLocks/>
            </p:cNvSpPr>
            <p:nvPr/>
          </p:nvSpPr>
          <p:spPr bwMode="auto">
            <a:xfrm>
              <a:off x="2091496" y="1253044"/>
              <a:ext cx="716570" cy="505723"/>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62" name="Freeform 61">
              <a:extLst>
                <a:ext uri="{FF2B5EF4-FFF2-40B4-BE49-F238E27FC236}">
                  <a16:creationId xmlns:a16="http://schemas.microsoft.com/office/drawing/2014/main" id="{6F62AE8A-ED76-D842-8A8A-F3A5CDF93371}"/>
                </a:ext>
              </a:extLst>
            </p:cNvPr>
            <p:cNvSpPr>
              <a:spLocks/>
            </p:cNvSpPr>
            <p:nvPr/>
          </p:nvSpPr>
          <p:spPr bwMode="auto">
            <a:xfrm>
              <a:off x="1890576" y="1565720"/>
              <a:ext cx="866910" cy="687889"/>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63" name="Freeform 62">
              <a:extLst>
                <a:ext uri="{FF2B5EF4-FFF2-40B4-BE49-F238E27FC236}">
                  <a16:creationId xmlns:a16="http://schemas.microsoft.com/office/drawing/2014/main" id="{5CB721FE-3BC0-CC45-A032-B21A54A76C35}"/>
                </a:ext>
              </a:extLst>
            </p:cNvPr>
            <p:cNvSpPr>
              <a:spLocks/>
            </p:cNvSpPr>
            <p:nvPr/>
          </p:nvSpPr>
          <p:spPr bwMode="auto">
            <a:xfrm>
              <a:off x="1828754" y="2068723"/>
              <a:ext cx="930137" cy="1439676"/>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noFill/>
            <a:ln w="3175" cmpd="sng">
              <a:solidFill>
                <a:schemeClr val="bg1">
                  <a:lumMod val="65000"/>
                </a:schemeClr>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64" name="Freeform 63">
              <a:extLst>
                <a:ext uri="{FF2B5EF4-FFF2-40B4-BE49-F238E27FC236}">
                  <a16:creationId xmlns:a16="http://schemas.microsoft.com/office/drawing/2014/main" id="{6A086A5D-AD5E-A34B-8C10-D6652400BC47}"/>
                </a:ext>
              </a:extLst>
            </p:cNvPr>
            <p:cNvSpPr>
              <a:spLocks/>
            </p:cNvSpPr>
            <p:nvPr/>
          </p:nvSpPr>
          <p:spPr bwMode="auto">
            <a:xfrm>
              <a:off x="2244647" y="2191076"/>
              <a:ext cx="682850" cy="997849"/>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noFill/>
            <a:ln w="3175" cmpd="sng">
              <a:solidFill>
                <a:schemeClr val="bg1">
                  <a:lumMod val="65000"/>
                </a:schemeClr>
              </a:solidFill>
              <a:prstDash val="solid"/>
              <a:round/>
              <a:headEnd/>
              <a:tailEnd/>
            </a:ln>
            <a:effectLst/>
          </p:spPr>
          <p:txBody>
            <a:bodyPr/>
            <a:lstStyle/>
            <a:p>
              <a:endParaRPr lang="zh-CN" altLang="en-US" kern="0" dirty="0">
                <a:solidFill>
                  <a:sysClr val="windowText" lastClr="000000"/>
                </a:solidFill>
              </a:endParaRPr>
            </a:p>
          </p:txBody>
        </p:sp>
        <p:sp>
          <p:nvSpPr>
            <p:cNvPr id="65" name="Freeform 64">
              <a:extLst>
                <a:ext uri="{FF2B5EF4-FFF2-40B4-BE49-F238E27FC236}">
                  <a16:creationId xmlns:a16="http://schemas.microsoft.com/office/drawing/2014/main" id="{6E574241-1E35-0840-BE9F-13AB485E933A}"/>
                </a:ext>
              </a:extLst>
            </p:cNvPr>
            <p:cNvSpPr>
              <a:spLocks/>
            </p:cNvSpPr>
            <p:nvPr/>
          </p:nvSpPr>
          <p:spPr bwMode="auto">
            <a:xfrm>
              <a:off x="2626817" y="1388990"/>
              <a:ext cx="629459" cy="978817"/>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66" name="Freeform 65">
              <a:extLst>
                <a:ext uri="{FF2B5EF4-FFF2-40B4-BE49-F238E27FC236}">
                  <a16:creationId xmlns:a16="http://schemas.microsoft.com/office/drawing/2014/main" id="{7DA22FCB-87C6-E04F-BE72-DD29A6046CD9}"/>
                </a:ext>
              </a:extLst>
            </p:cNvPr>
            <p:cNvSpPr>
              <a:spLocks/>
            </p:cNvSpPr>
            <p:nvPr/>
          </p:nvSpPr>
          <p:spPr bwMode="auto">
            <a:xfrm>
              <a:off x="6202645" y="2375964"/>
              <a:ext cx="701115" cy="498926"/>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67" name="Freeform 66">
              <a:extLst>
                <a:ext uri="{FF2B5EF4-FFF2-40B4-BE49-F238E27FC236}">
                  <a16:creationId xmlns:a16="http://schemas.microsoft.com/office/drawing/2014/main" id="{C901F7B9-3324-F742-8BC9-6A0096242F77}"/>
                </a:ext>
              </a:extLst>
            </p:cNvPr>
            <p:cNvSpPr>
              <a:spLocks/>
            </p:cNvSpPr>
            <p:nvPr/>
          </p:nvSpPr>
          <p:spPr bwMode="auto">
            <a:xfrm>
              <a:off x="6168923" y="2321585"/>
              <a:ext cx="476309" cy="451343"/>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68" name="Freeform 67">
              <a:extLst>
                <a:ext uri="{FF2B5EF4-FFF2-40B4-BE49-F238E27FC236}">
                  <a16:creationId xmlns:a16="http://schemas.microsoft.com/office/drawing/2014/main" id="{163581C7-17AB-AB43-8449-739DDBA55E5A}"/>
                </a:ext>
              </a:extLst>
            </p:cNvPr>
            <p:cNvSpPr>
              <a:spLocks/>
            </p:cNvSpPr>
            <p:nvPr/>
          </p:nvSpPr>
          <p:spPr bwMode="auto">
            <a:xfrm>
              <a:off x="6454148" y="2274004"/>
              <a:ext cx="470688" cy="225672"/>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69" name="Freeform 68">
              <a:extLst>
                <a:ext uri="{FF2B5EF4-FFF2-40B4-BE49-F238E27FC236}">
                  <a16:creationId xmlns:a16="http://schemas.microsoft.com/office/drawing/2014/main" id="{67A3B6CC-261D-6A41-8790-7B9E440AF34F}"/>
                </a:ext>
              </a:extLst>
            </p:cNvPr>
            <p:cNvSpPr>
              <a:spLocks/>
            </p:cNvSpPr>
            <p:nvPr/>
          </p:nvSpPr>
          <p:spPr bwMode="auto">
            <a:xfrm>
              <a:off x="6815242" y="2271286"/>
              <a:ext cx="116618" cy="156339"/>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70" name="Freeform 69">
              <a:extLst>
                <a:ext uri="{FF2B5EF4-FFF2-40B4-BE49-F238E27FC236}">
                  <a16:creationId xmlns:a16="http://schemas.microsoft.com/office/drawing/2014/main" id="{C9F2531E-7E6F-2F40-8874-2939BF4E7B73}"/>
                </a:ext>
              </a:extLst>
            </p:cNvPr>
            <p:cNvSpPr>
              <a:spLocks/>
            </p:cNvSpPr>
            <p:nvPr/>
          </p:nvSpPr>
          <p:spPr bwMode="auto">
            <a:xfrm>
              <a:off x="6875659" y="2460252"/>
              <a:ext cx="53392" cy="97883"/>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71" name="Freeform 70">
              <a:extLst>
                <a:ext uri="{FF2B5EF4-FFF2-40B4-BE49-F238E27FC236}">
                  <a16:creationId xmlns:a16="http://schemas.microsoft.com/office/drawing/2014/main" id="{F094278F-FB49-4D49-B538-EA2F1E81E7C3}"/>
                </a:ext>
              </a:extLst>
            </p:cNvPr>
            <p:cNvSpPr>
              <a:spLocks/>
            </p:cNvSpPr>
            <p:nvPr/>
          </p:nvSpPr>
          <p:spPr bwMode="auto">
            <a:xfrm>
              <a:off x="6664903" y="2374603"/>
              <a:ext cx="33720" cy="29908"/>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72" name="Freeform 8">
              <a:extLst>
                <a:ext uri="{FF2B5EF4-FFF2-40B4-BE49-F238E27FC236}">
                  <a16:creationId xmlns:a16="http://schemas.microsoft.com/office/drawing/2014/main" id="{E11D59FA-5C1A-414B-8255-16E3D8F64084}"/>
                </a:ext>
              </a:extLst>
            </p:cNvPr>
            <p:cNvSpPr>
              <a:spLocks/>
            </p:cNvSpPr>
            <p:nvPr/>
          </p:nvSpPr>
          <p:spPr bwMode="auto">
            <a:xfrm>
              <a:off x="2826333" y="2310709"/>
              <a:ext cx="599952" cy="724597"/>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sp>
          <p:nvSpPr>
            <p:cNvPr id="73" name="Freeform 10">
              <a:extLst>
                <a:ext uri="{FF2B5EF4-FFF2-40B4-BE49-F238E27FC236}">
                  <a16:creationId xmlns:a16="http://schemas.microsoft.com/office/drawing/2014/main" id="{B381FAC0-91B2-9842-B7F0-A0ECEA60810E}"/>
                </a:ext>
              </a:extLst>
            </p:cNvPr>
            <p:cNvSpPr>
              <a:spLocks/>
            </p:cNvSpPr>
            <p:nvPr/>
          </p:nvSpPr>
          <p:spPr bwMode="auto">
            <a:xfrm>
              <a:off x="2663348" y="2957816"/>
              <a:ext cx="702520" cy="822478"/>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noFill/>
            <a:ln w="3175" cmpd="sng">
              <a:solidFill>
                <a:schemeClr val="bg1">
                  <a:lumMod val="65000"/>
                </a:schemeClr>
              </a:solidFill>
              <a:prstDash val="solid"/>
              <a:round/>
              <a:headEnd/>
              <a:tailEnd/>
            </a:ln>
            <a:effectLst/>
          </p:spPr>
          <p:txBody>
            <a:bodyPr/>
            <a:lstStyle/>
            <a:p>
              <a:endParaRPr lang="zh-CN" altLang="en-US" kern="0">
                <a:solidFill>
                  <a:sysClr val="windowText" lastClr="000000"/>
                </a:solidFill>
              </a:endParaRPr>
            </a:p>
          </p:txBody>
        </p:sp>
      </p:grpSp>
      <p:grpSp>
        <p:nvGrpSpPr>
          <p:cNvPr id="74" name="Group 134">
            <a:extLst>
              <a:ext uri="{FF2B5EF4-FFF2-40B4-BE49-F238E27FC236}">
                <a16:creationId xmlns:a16="http://schemas.microsoft.com/office/drawing/2014/main" id="{A73FDAB3-9BF9-7542-A9F9-9E4DE5B85030}"/>
              </a:ext>
            </a:extLst>
          </p:cNvPr>
          <p:cNvGrpSpPr>
            <a:grpSpLocks/>
          </p:cNvGrpSpPr>
          <p:nvPr/>
        </p:nvGrpSpPr>
        <p:grpSpPr bwMode="auto">
          <a:xfrm>
            <a:off x="1946683" y="1272807"/>
            <a:ext cx="5401555" cy="2694808"/>
            <a:chOff x="1043" y="1026"/>
            <a:chExt cx="3847" cy="1981"/>
          </a:xfrm>
        </p:grpSpPr>
        <p:sp>
          <p:nvSpPr>
            <p:cNvPr id="75" name="Rectangle 135">
              <a:extLst>
                <a:ext uri="{FF2B5EF4-FFF2-40B4-BE49-F238E27FC236}">
                  <a16:creationId xmlns:a16="http://schemas.microsoft.com/office/drawing/2014/main" id="{3DE7A5D3-E489-E54D-9170-6F537BF16A99}"/>
                </a:ext>
              </a:extLst>
            </p:cNvPr>
            <p:cNvSpPr>
              <a:spLocks noChangeArrowheads="1"/>
            </p:cNvSpPr>
            <p:nvPr/>
          </p:nvSpPr>
          <p:spPr bwMode="auto">
            <a:xfrm>
              <a:off x="1230" y="1129"/>
              <a:ext cx="186"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WA</a:t>
              </a:r>
            </a:p>
          </p:txBody>
        </p:sp>
        <p:sp>
          <p:nvSpPr>
            <p:cNvPr id="76" name="Rectangle 136">
              <a:extLst>
                <a:ext uri="{FF2B5EF4-FFF2-40B4-BE49-F238E27FC236}">
                  <a16:creationId xmlns:a16="http://schemas.microsoft.com/office/drawing/2014/main" id="{69770DFF-0429-4D4C-9BE5-5E8F10AA59B7}"/>
                </a:ext>
              </a:extLst>
            </p:cNvPr>
            <p:cNvSpPr>
              <a:spLocks noChangeArrowheads="1"/>
            </p:cNvSpPr>
            <p:nvPr/>
          </p:nvSpPr>
          <p:spPr bwMode="auto">
            <a:xfrm>
              <a:off x="1135" y="1434"/>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OR</a:t>
              </a:r>
            </a:p>
          </p:txBody>
        </p:sp>
        <p:sp>
          <p:nvSpPr>
            <p:cNvPr id="77" name="Rectangle 137">
              <a:extLst>
                <a:ext uri="{FF2B5EF4-FFF2-40B4-BE49-F238E27FC236}">
                  <a16:creationId xmlns:a16="http://schemas.microsoft.com/office/drawing/2014/main" id="{804D60CF-FD4D-4446-B207-E503E8BE0A38}"/>
                </a:ext>
              </a:extLst>
            </p:cNvPr>
            <p:cNvSpPr>
              <a:spLocks noChangeArrowheads="1"/>
            </p:cNvSpPr>
            <p:nvPr/>
          </p:nvSpPr>
          <p:spPr bwMode="auto">
            <a:xfrm>
              <a:off x="1043" y="2069"/>
              <a:ext cx="166"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CA</a:t>
              </a:r>
            </a:p>
          </p:txBody>
        </p:sp>
        <p:sp>
          <p:nvSpPr>
            <p:cNvPr id="78" name="Rectangle 138">
              <a:extLst>
                <a:ext uri="{FF2B5EF4-FFF2-40B4-BE49-F238E27FC236}">
                  <a16:creationId xmlns:a16="http://schemas.microsoft.com/office/drawing/2014/main" id="{DC0741FA-FF59-9E43-8F63-E12CBC8CCC84}"/>
                </a:ext>
              </a:extLst>
            </p:cNvPr>
            <p:cNvSpPr>
              <a:spLocks noChangeArrowheads="1"/>
            </p:cNvSpPr>
            <p:nvPr/>
          </p:nvSpPr>
          <p:spPr bwMode="auto">
            <a:xfrm>
              <a:off x="1899" y="1298"/>
              <a:ext cx="18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MT</a:t>
              </a:r>
            </a:p>
          </p:txBody>
        </p:sp>
        <p:sp>
          <p:nvSpPr>
            <p:cNvPr id="79" name="Rectangle 139">
              <a:extLst>
                <a:ext uri="{FF2B5EF4-FFF2-40B4-BE49-F238E27FC236}">
                  <a16:creationId xmlns:a16="http://schemas.microsoft.com/office/drawing/2014/main" id="{983E0999-B309-6F4D-8A0D-329DF312A57F}"/>
                </a:ext>
              </a:extLst>
            </p:cNvPr>
            <p:cNvSpPr>
              <a:spLocks noChangeArrowheads="1"/>
            </p:cNvSpPr>
            <p:nvPr/>
          </p:nvSpPr>
          <p:spPr bwMode="auto">
            <a:xfrm>
              <a:off x="1579" y="1519"/>
              <a:ext cx="15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ID</a:t>
              </a:r>
            </a:p>
          </p:txBody>
        </p:sp>
        <p:sp>
          <p:nvSpPr>
            <p:cNvPr id="80" name="Rectangle 140">
              <a:extLst>
                <a:ext uri="{FF2B5EF4-FFF2-40B4-BE49-F238E27FC236}">
                  <a16:creationId xmlns:a16="http://schemas.microsoft.com/office/drawing/2014/main" id="{38C16B6C-1067-BC46-8B13-E5F9DD8752AE}"/>
                </a:ext>
              </a:extLst>
            </p:cNvPr>
            <p:cNvSpPr>
              <a:spLocks noChangeArrowheads="1"/>
            </p:cNvSpPr>
            <p:nvPr/>
          </p:nvSpPr>
          <p:spPr bwMode="auto">
            <a:xfrm>
              <a:off x="1315" y="1933"/>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NV</a:t>
              </a:r>
            </a:p>
          </p:txBody>
        </p:sp>
        <p:sp>
          <p:nvSpPr>
            <p:cNvPr id="81" name="Rectangle 141">
              <a:extLst>
                <a:ext uri="{FF2B5EF4-FFF2-40B4-BE49-F238E27FC236}">
                  <a16:creationId xmlns:a16="http://schemas.microsoft.com/office/drawing/2014/main" id="{9F688D9B-7C4F-2543-9953-AAFF8914E1F3}"/>
                </a:ext>
              </a:extLst>
            </p:cNvPr>
            <p:cNvSpPr>
              <a:spLocks noChangeArrowheads="1"/>
            </p:cNvSpPr>
            <p:nvPr/>
          </p:nvSpPr>
          <p:spPr bwMode="auto">
            <a:xfrm>
              <a:off x="1633" y="2478"/>
              <a:ext cx="16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AZ</a:t>
              </a:r>
            </a:p>
          </p:txBody>
        </p:sp>
        <p:sp>
          <p:nvSpPr>
            <p:cNvPr id="82" name="Rectangle 142">
              <a:extLst>
                <a:ext uri="{FF2B5EF4-FFF2-40B4-BE49-F238E27FC236}">
                  <a16:creationId xmlns:a16="http://schemas.microsoft.com/office/drawing/2014/main" id="{B7D43800-9ADF-3F4C-A0E1-3ECA8826946A}"/>
                </a:ext>
              </a:extLst>
            </p:cNvPr>
            <p:cNvSpPr>
              <a:spLocks noChangeArrowheads="1"/>
            </p:cNvSpPr>
            <p:nvPr/>
          </p:nvSpPr>
          <p:spPr bwMode="auto">
            <a:xfrm>
              <a:off x="1723" y="2024"/>
              <a:ext cx="168"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UT</a:t>
              </a:r>
            </a:p>
          </p:txBody>
        </p:sp>
        <p:sp>
          <p:nvSpPr>
            <p:cNvPr id="83" name="Rectangle 143">
              <a:extLst>
                <a:ext uri="{FF2B5EF4-FFF2-40B4-BE49-F238E27FC236}">
                  <a16:creationId xmlns:a16="http://schemas.microsoft.com/office/drawing/2014/main" id="{D147BDF8-F2C5-4142-AD92-7C461B5E529B}"/>
                </a:ext>
              </a:extLst>
            </p:cNvPr>
            <p:cNvSpPr>
              <a:spLocks noChangeArrowheads="1"/>
            </p:cNvSpPr>
            <p:nvPr/>
          </p:nvSpPr>
          <p:spPr bwMode="auto">
            <a:xfrm>
              <a:off x="2045" y="1661"/>
              <a:ext cx="181"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WY</a:t>
              </a:r>
            </a:p>
          </p:txBody>
        </p:sp>
        <p:sp>
          <p:nvSpPr>
            <p:cNvPr id="84" name="Rectangle 144">
              <a:extLst>
                <a:ext uri="{FF2B5EF4-FFF2-40B4-BE49-F238E27FC236}">
                  <a16:creationId xmlns:a16="http://schemas.microsoft.com/office/drawing/2014/main" id="{3A0480DA-E569-4F42-921B-D2E510653BB1}"/>
                </a:ext>
              </a:extLst>
            </p:cNvPr>
            <p:cNvSpPr>
              <a:spLocks noChangeArrowheads="1"/>
            </p:cNvSpPr>
            <p:nvPr/>
          </p:nvSpPr>
          <p:spPr bwMode="auto">
            <a:xfrm>
              <a:off x="2131" y="2069"/>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CO</a:t>
              </a:r>
            </a:p>
          </p:txBody>
        </p:sp>
        <p:sp>
          <p:nvSpPr>
            <p:cNvPr id="85" name="Rectangle 145">
              <a:extLst>
                <a:ext uri="{FF2B5EF4-FFF2-40B4-BE49-F238E27FC236}">
                  <a16:creationId xmlns:a16="http://schemas.microsoft.com/office/drawing/2014/main" id="{3CBAD807-4C3D-EF42-9FDE-8852C390F7E7}"/>
                </a:ext>
              </a:extLst>
            </p:cNvPr>
            <p:cNvSpPr>
              <a:spLocks noChangeArrowheads="1"/>
            </p:cNvSpPr>
            <p:nvPr/>
          </p:nvSpPr>
          <p:spPr bwMode="auto">
            <a:xfrm>
              <a:off x="2082" y="2478"/>
              <a:ext cx="195"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NM</a:t>
              </a:r>
            </a:p>
          </p:txBody>
        </p:sp>
        <p:sp>
          <p:nvSpPr>
            <p:cNvPr id="86" name="Rectangle 146">
              <a:extLst>
                <a:ext uri="{FF2B5EF4-FFF2-40B4-BE49-F238E27FC236}">
                  <a16:creationId xmlns:a16="http://schemas.microsoft.com/office/drawing/2014/main" id="{D5C233F5-8AAF-A94E-8B4F-F37C7179773F}"/>
                </a:ext>
              </a:extLst>
            </p:cNvPr>
            <p:cNvSpPr>
              <a:spLocks noChangeArrowheads="1"/>
            </p:cNvSpPr>
            <p:nvPr/>
          </p:nvSpPr>
          <p:spPr bwMode="auto">
            <a:xfrm>
              <a:off x="2632" y="2795"/>
              <a:ext cx="16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TX</a:t>
              </a:r>
            </a:p>
          </p:txBody>
        </p:sp>
        <p:sp>
          <p:nvSpPr>
            <p:cNvPr id="87" name="Rectangle 147">
              <a:extLst>
                <a:ext uri="{FF2B5EF4-FFF2-40B4-BE49-F238E27FC236}">
                  <a16:creationId xmlns:a16="http://schemas.microsoft.com/office/drawing/2014/main" id="{DAB00449-6DAD-9042-A5BC-2BE10CD9F374}"/>
                </a:ext>
              </a:extLst>
            </p:cNvPr>
            <p:cNvSpPr>
              <a:spLocks noChangeArrowheads="1"/>
            </p:cNvSpPr>
            <p:nvPr/>
          </p:nvSpPr>
          <p:spPr bwMode="auto">
            <a:xfrm>
              <a:off x="2813" y="2432"/>
              <a:ext cx="17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OK</a:t>
              </a:r>
            </a:p>
          </p:txBody>
        </p:sp>
        <p:sp>
          <p:nvSpPr>
            <p:cNvPr id="88" name="Rectangle 148">
              <a:extLst>
                <a:ext uri="{FF2B5EF4-FFF2-40B4-BE49-F238E27FC236}">
                  <a16:creationId xmlns:a16="http://schemas.microsoft.com/office/drawing/2014/main" id="{2ED9A25D-59D8-E649-A9BA-6E85CCEC2219}"/>
                </a:ext>
              </a:extLst>
            </p:cNvPr>
            <p:cNvSpPr>
              <a:spLocks noChangeArrowheads="1"/>
            </p:cNvSpPr>
            <p:nvPr/>
          </p:nvSpPr>
          <p:spPr bwMode="auto">
            <a:xfrm>
              <a:off x="2679" y="2115"/>
              <a:ext cx="158"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KS</a:t>
              </a:r>
            </a:p>
          </p:txBody>
        </p:sp>
        <p:sp>
          <p:nvSpPr>
            <p:cNvPr id="89" name="Rectangle 149">
              <a:extLst>
                <a:ext uri="{FF2B5EF4-FFF2-40B4-BE49-F238E27FC236}">
                  <a16:creationId xmlns:a16="http://schemas.microsoft.com/office/drawing/2014/main" id="{BBC7F198-0FD5-7C4C-B565-FB3D029A400D}"/>
                </a:ext>
              </a:extLst>
            </p:cNvPr>
            <p:cNvSpPr>
              <a:spLocks noChangeArrowheads="1"/>
            </p:cNvSpPr>
            <p:nvPr/>
          </p:nvSpPr>
          <p:spPr bwMode="auto">
            <a:xfrm>
              <a:off x="2585" y="1842"/>
              <a:ext cx="168"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NE</a:t>
              </a:r>
            </a:p>
          </p:txBody>
        </p:sp>
        <p:sp>
          <p:nvSpPr>
            <p:cNvPr id="90" name="Rectangle 150">
              <a:extLst>
                <a:ext uri="{FF2B5EF4-FFF2-40B4-BE49-F238E27FC236}">
                  <a16:creationId xmlns:a16="http://schemas.microsoft.com/office/drawing/2014/main" id="{473FD639-4BE2-7544-88B5-3BD1D1F5D12D}"/>
                </a:ext>
              </a:extLst>
            </p:cNvPr>
            <p:cNvSpPr>
              <a:spLocks noChangeArrowheads="1"/>
            </p:cNvSpPr>
            <p:nvPr/>
          </p:nvSpPr>
          <p:spPr bwMode="auto">
            <a:xfrm>
              <a:off x="2587" y="1570"/>
              <a:ext cx="165"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SD</a:t>
              </a:r>
            </a:p>
          </p:txBody>
        </p:sp>
        <p:sp>
          <p:nvSpPr>
            <p:cNvPr id="91" name="Rectangle 151">
              <a:extLst>
                <a:ext uri="{FF2B5EF4-FFF2-40B4-BE49-F238E27FC236}">
                  <a16:creationId xmlns:a16="http://schemas.microsoft.com/office/drawing/2014/main" id="{445C4AE4-4097-744D-B8FB-5A1639EA6FA3}"/>
                </a:ext>
              </a:extLst>
            </p:cNvPr>
            <p:cNvSpPr>
              <a:spLocks noChangeArrowheads="1"/>
            </p:cNvSpPr>
            <p:nvPr/>
          </p:nvSpPr>
          <p:spPr bwMode="auto">
            <a:xfrm>
              <a:off x="2538" y="1298"/>
              <a:ext cx="175"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ND</a:t>
              </a:r>
            </a:p>
          </p:txBody>
        </p:sp>
        <p:sp>
          <p:nvSpPr>
            <p:cNvPr id="92" name="Rectangle 152">
              <a:extLst>
                <a:ext uri="{FF2B5EF4-FFF2-40B4-BE49-F238E27FC236}">
                  <a16:creationId xmlns:a16="http://schemas.microsoft.com/office/drawing/2014/main" id="{E133ECB9-965F-024A-89CF-BDB947A7B920}"/>
                </a:ext>
              </a:extLst>
            </p:cNvPr>
            <p:cNvSpPr>
              <a:spLocks noChangeArrowheads="1"/>
            </p:cNvSpPr>
            <p:nvPr/>
          </p:nvSpPr>
          <p:spPr bwMode="auto">
            <a:xfrm>
              <a:off x="2910" y="1389"/>
              <a:ext cx="195"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MN</a:t>
              </a:r>
            </a:p>
          </p:txBody>
        </p:sp>
        <p:sp>
          <p:nvSpPr>
            <p:cNvPr id="93" name="Rectangle 153">
              <a:extLst>
                <a:ext uri="{FF2B5EF4-FFF2-40B4-BE49-F238E27FC236}">
                  <a16:creationId xmlns:a16="http://schemas.microsoft.com/office/drawing/2014/main" id="{46E41734-1E96-7C4E-94C2-D923381ECB4C}"/>
                </a:ext>
              </a:extLst>
            </p:cNvPr>
            <p:cNvSpPr>
              <a:spLocks noChangeArrowheads="1"/>
            </p:cNvSpPr>
            <p:nvPr/>
          </p:nvSpPr>
          <p:spPr bwMode="auto">
            <a:xfrm>
              <a:off x="3041" y="1764"/>
              <a:ext cx="15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IA</a:t>
              </a:r>
            </a:p>
          </p:txBody>
        </p:sp>
        <p:sp>
          <p:nvSpPr>
            <p:cNvPr id="94" name="Rectangle 154">
              <a:extLst>
                <a:ext uri="{FF2B5EF4-FFF2-40B4-BE49-F238E27FC236}">
                  <a16:creationId xmlns:a16="http://schemas.microsoft.com/office/drawing/2014/main" id="{1E959C25-B324-A74D-A9FF-932C22B2A5FC}"/>
                </a:ext>
              </a:extLst>
            </p:cNvPr>
            <p:cNvSpPr>
              <a:spLocks noChangeArrowheads="1"/>
            </p:cNvSpPr>
            <p:nvPr/>
          </p:nvSpPr>
          <p:spPr bwMode="auto">
            <a:xfrm>
              <a:off x="3124" y="2115"/>
              <a:ext cx="19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MO</a:t>
              </a:r>
            </a:p>
          </p:txBody>
        </p:sp>
        <p:sp>
          <p:nvSpPr>
            <p:cNvPr id="95" name="Rectangle 155">
              <a:extLst>
                <a:ext uri="{FF2B5EF4-FFF2-40B4-BE49-F238E27FC236}">
                  <a16:creationId xmlns:a16="http://schemas.microsoft.com/office/drawing/2014/main" id="{A47897DF-E5E7-044F-A46A-376DB65F0065}"/>
                </a:ext>
              </a:extLst>
            </p:cNvPr>
            <p:cNvSpPr>
              <a:spLocks noChangeArrowheads="1"/>
            </p:cNvSpPr>
            <p:nvPr/>
          </p:nvSpPr>
          <p:spPr bwMode="auto">
            <a:xfrm>
              <a:off x="3177" y="2432"/>
              <a:ext cx="166"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AR</a:t>
              </a:r>
            </a:p>
          </p:txBody>
        </p:sp>
        <p:sp>
          <p:nvSpPr>
            <p:cNvPr id="96" name="Rectangle 156">
              <a:extLst>
                <a:ext uri="{FF2B5EF4-FFF2-40B4-BE49-F238E27FC236}">
                  <a16:creationId xmlns:a16="http://schemas.microsoft.com/office/drawing/2014/main" id="{33F46227-E032-3D4C-8F57-A5C1C55BD196}"/>
                </a:ext>
              </a:extLst>
            </p:cNvPr>
            <p:cNvSpPr>
              <a:spLocks noChangeArrowheads="1"/>
            </p:cNvSpPr>
            <p:nvPr/>
          </p:nvSpPr>
          <p:spPr bwMode="auto">
            <a:xfrm>
              <a:off x="3216" y="2795"/>
              <a:ext cx="16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LA</a:t>
              </a:r>
            </a:p>
          </p:txBody>
        </p:sp>
        <p:sp>
          <p:nvSpPr>
            <p:cNvPr id="97" name="Rectangle 157">
              <a:extLst>
                <a:ext uri="{FF2B5EF4-FFF2-40B4-BE49-F238E27FC236}">
                  <a16:creationId xmlns:a16="http://schemas.microsoft.com/office/drawing/2014/main" id="{F71F6F56-5EDD-4C45-B721-8DE9472EF7D6}"/>
                </a:ext>
              </a:extLst>
            </p:cNvPr>
            <p:cNvSpPr>
              <a:spLocks noChangeArrowheads="1"/>
            </p:cNvSpPr>
            <p:nvPr/>
          </p:nvSpPr>
          <p:spPr bwMode="auto">
            <a:xfrm>
              <a:off x="3447" y="2614"/>
              <a:ext cx="178"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MS</a:t>
              </a:r>
            </a:p>
          </p:txBody>
        </p:sp>
        <p:sp>
          <p:nvSpPr>
            <p:cNvPr id="98" name="Rectangle 158">
              <a:extLst>
                <a:ext uri="{FF2B5EF4-FFF2-40B4-BE49-F238E27FC236}">
                  <a16:creationId xmlns:a16="http://schemas.microsoft.com/office/drawing/2014/main" id="{8E5FB500-A93F-E44F-B376-335B18F9EB45}"/>
                </a:ext>
              </a:extLst>
            </p:cNvPr>
            <p:cNvSpPr>
              <a:spLocks noChangeArrowheads="1"/>
            </p:cNvSpPr>
            <p:nvPr/>
          </p:nvSpPr>
          <p:spPr bwMode="auto">
            <a:xfrm>
              <a:off x="3674" y="2568"/>
              <a:ext cx="16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AL</a:t>
              </a:r>
            </a:p>
          </p:txBody>
        </p:sp>
        <p:sp>
          <p:nvSpPr>
            <p:cNvPr id="99" name="Rectangle 159">
              <a:extLst>
                <a:ext uri="{FF2B5EF4-FFF2-40B4-BE49-F238E27FC236}">
                  <a16:creationId xmlns:a16="http://schemas.microsoft.com/office/drawing/2014/main" id="{B1A7C6CA-6919-CB45-B0E7-E32E33DE9228}"/>
                </a:ext>
              </a:extLst>
            </p:cNvPr>
            <p:cNvSpPr>
              <a:spLocks noChangeArrowheads="1"/>
            </p:cNvSpPr>
            <p:nvPr/>
          </p:nvSpPr>
          <p:spPr bwMode="auto">
            <a:xfrm>
              <a:off x="3901" y="2523"/>
              <a:ext cx="17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GA</a:t>
              </a:r>
            </a:p>
          </p:txBody>
        </p:sp>
        <p:sp>
          <p:nvSpPr>
            <p:cNvPr id="100" name="Rectangle 160">
              <a:extLst>
                <a:ext uri="{FF2B5EF4-FFF2-40B4-BE49-F238E27FC236}">
                  <a16:creationId xmlns:a16="http://schemas.microsoft.com/office/drawing/2014/main" id="{6F2913EC-0AD0-824D-94B1-3BDBAF7764F7}"/>
                </a:ext>
              </a:extLst>
            </p:cNvPr>
            <p:cNvSpPr>
              <a:spLocks noChangeArrowheads="1"/>
            </p:cNvSpPr>
            <p:nvPr/>
          </p:nvSpPr>
          <p:spPr bwMode="auto">
            <a:xfrm>
              <a:off x="4127" y="2886"/>
              <a:ext cx="15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FL</a:t>
              </a:r>
            </a:p>
          </p:txBody>
        </p:sp>
        <p:sp>
          <p:nvSpPr>
            <p:cNvPr id="101" name="Rectangle 161">
              <a:extLst>
                <a:ext uri="{FF2B5EF4-FFF2-40B4-BE49-F238E27FC236}">
                  <a16:creationId xmlns:a16="http://schemas.microsoft.com/office/drawing/2014/main" id="{CA2A5F09-A57B-F240-B91D-CE5D79BBAE85}"/>
                </a:ext>
              </a:extLst>
            </p:cNvPr>
            <p:cNvSpPr>
              <a:spLocks noChangeArrowheads="1"/>
            </p:cNvSpPr>
            <p:nvPr/>
          </p:nvSpPr>
          <p:spPr bwMode="auto">
            <a:xfrm>
              <a:off x="4127" y="2341"/>
              <a:ext cx="16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SC</a:t>
              </a:r>
            </a:p>
          </p:txBody>
        </p:sp>
        <p:sp>
          <p:nvSpPr>
            <p:cNvPr id="102" name="Rectangle 162">
              <a:extLst>
                <a:ext uri="{FF2B5EF4-FFF2-40B4-BE49-F238E27FC236}">
                  <a16:creationId xmlns:a16="http://schemas.microsoft.com/office/drawing/2014/main" id="{7FED6D91-C0B1-F146-A76E-2CC56FE6C1CB}"/>
                </a:ext>
              </a:extLst>
            </p:cNvPr>
            <p:cNvSpPr>
              <a:spLocks noChangeArrowheads="1"/>
            </p:cNvSpPr>
            <p:nvPr/>
          </p:nvSpPr>
          <p:spPr bwMode="auto">
            <a:xfrm>
              <a:off x="3629" y="2296"/>
              <a:ext cx="168"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TN</a:t>
              </a:r>
            </a:p>
          </p:txBody>
        </p:sp>
        <p:sp>
          <p:nvSpPr>
            <p:cNvPr id="103" name="Rectangle 163">
              <a:extLst>
                <a:ext uri="{FF2B5EF4-FFF2-40B4-BE49-F238E27FC236}">
                  <a16:creationId xmlns:a16="http://schemas.microsoft.com/office/drawing/2014/main" id="{85145F5B-5424-684F-93FC-22FD8E0D668B}"/>
                </a:ext>
              </a:extLst>
            </p:cNvPr>
            <p:cNvSpPr>
              <a:spLocks noChangeArrowheads="1"/>
            </p:cNvSpPr>
            <p:nvPr/>
          </p:nvSpPr>
          <p:spPr bwMode="auto">
            <a:xfrm>
              <a:off x="4217" y="2160"/>
              <a:ext cx="171"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NC</a:t>
              </a:r>
            </a:p>
          </p:txBody>
        </p:sp>
        <p:sp>
          <p:nvSpPr>
            <p:cNvPr id="104" name="Rectangle 164">
              <a:extLst>
                <a:ext uri="{FF2B5EF4-FFF2-40B4-BE49-F238E27FC236}">
                  <a16:creationId xmlns:a16="http://schemas.microsoft.com/office/drawing/2014/main" id="{CC27A639-E9F1-5340-ADB0-DEE5D8917EA6}"/>
                </a:ext>
              </a:extLst>
            </p:cNvPr>
            <p:cNvSpPr>
              <a:spLocks noChangeArrowheads="1"/>
            </p:cNvSpPr>
            <p:nvPr/>
          </p:nvSpPr>
          <p:spPr bwMode="auto">
            <a:xfrm>
              <a:off x="3404" y="1888"/>
              <a:ext cx="14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IL</a:t>
              </a:r>
            </a:p>
          </p:txBody>
        </p:sp>
        <p:sp>
          <p:nvSpPr>
            <p:cNvPr id="105" name="Rectangle 165">
              <a:extLst>
                <a:ext uri="{FF2B5EF4-FFF2-40B4-BE49-F238E27FC236}">
                  <a16:creationId xmlns:a16="http://schemas.microsoft.com/office/drawing/2014/main" id="{65CD4BC8-F445-EE4D-A88F-FFED396F4260}"/>
                </a:ext>
              </a:extLst>
            </p:cNvPr>
            <p:cNvSpPr>
              <a:spLocks noChangeArrowheads="1"/>
            </p:cNvSpPr>
            <p:nvPr/>
          </p:nvSpPr>
          <p:spPr bwMode="auto">
            <a:xfrm>
              <a:off x="3268" y="1525"/>
              <a:ext cx="17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WI</a:t>
              </a:r>
            </a:p>
          </p:txBody>
        </p:sp>
        <p:sp>
          <p:nvSpPr>
            <p:cNvPr id="106" name="Rectangle 166">
              <a:extLst>
                <a:ext uri="{FF2B5EF4-FFF2-40B4-BE49-F238E27FC236}">
                  <a16:creationId xmlns:a16="http://schemas.microsoft.com/office/drawing/2014/main" id="{6C8CC3DF-0BE6-8B46-AEAD-4D00A84F73BB}"/>
                </a:ext>
              </a:extLst>
            </p:cNvPr>
            <p:cNvSpPr>
              <a:spLocks noChangeArrowheads="1"/>
            </p:cNvSpPr>
            <p:nvPr/>
          </p:nvSpPr>
          <p:spPr bwMode="auto">
            <a:xfrm>
              <a:off x="3640" y="1564"/>
              <a:ext cx="16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MI</a:t>
              </a:r>
            </a:p>
          </p:txBody>
        </p:sp>
        <p:sp>
          <p:nvSpPr>
            <p:cNvPr id="107" name="Rectangle 167">
              <a:extLst>
                <a:ext uri="{FF2B5EF4-FFF2-40B4-BE49-F238E27FC236}">
                  <a16:creationId xmlns:a16="http://schemas.microsoft.com/office/drawing/2014/main" id="{6ED8C896-963E-564E-AA5F-082AD36ED41D}"/>
                </a:ext>
              </a:extLst>
            </p:cNvPr>
            <p:cNvSpPr>
              <a:spLocks noChangeArrowheads="1"/>
            </p:cNvSpPr>
            <p:nvPr/>
          </p:nvSpPr>
          <p:spPr bwMode="auto">
            <a:xfrm>
              <a:off x="3811" y="1797"/>
              <a:ext cx="17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OH</a:t>
              </a:r>
            </a:p>
          </p:txBody>
        </p:sp>
        <p:sp>
          <p:nvSpPr>
            <p:cNvPr id="108" name="Rectangle 168">
              <a:extLst>
                <a:ext uri="{FF2B5EF4-FFF2-40B4-BE49-F238E27FC236}">
                  <a16:creationId xmlns:a16="http://schemas.microsoft.com/office/drawing/2014/main" id="{4A8721E8-A25E-E545-814A-AEEF92FA0490}"/>
                </a:ext>
              </a:extLst>
            </p:cNvPr>
            <p:cNvSpPr>
              <a:spLocks noChangeArrowheads="1"/>
            </p:cNvSpPr>
            <p:nvPr/>
          </p:nvSpPr>
          <p:spPr bwMode="auto">
            <a:xfrm>
              <a:off x="3616" y="1876"/>
              <a:ext cx="155"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IN</a:t>
              </a:r>
            </a:p>
          </p:txBody>
        </p:sp>
        <p:sp>
          <p:nvSpPr>
            <p:cNvPr id="109" name="Rectangle 169">
              <a:extLst>
                <a:ext uri="{FF2B5EF4-FFF2-40B4-BE49-F238E27FC236}">
                  <a16:creationId xmlns:a16="http://schemas.microsoft.com/office/drawing/2014/main" id="{87C08DE5-1B7F-BA42-A4C7-0F6140402DC5}"/>
                </a:ext>
              </a:extLst>
            </p:cNvPr>
            <p:cNvSpPr>
              <a:spLocks noChangeArrowheads="1"/>
            </p:cNvSpPr>
            <p:nvPr/>
          </p:nvSpPr>
          <p:spPr bwMode="auto">
            <a:xfrm>
              <a:off x="3723" y="2069"/>
              <a:ext cx="159"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KY</a:t>
              </a:r>
            </a:p>
          </p:txBody>
        </p:sp>
        <p:sp>
          <p:nvSpPr>
            <p:cNvPr id="110" name="Rectangle 170">
              <a:extLst>
                <a:ext uri="{FF2B5EF4-FFF2-40B4-BE49-F238E27FC236}">
                  <a16:creationId xmlns:a16="http://schemas.microsoft.com/office/drawing/2014/main" id="{C538EA29-FEF9-C642-A52B-CC09DD001EC5}"/>
                </a:ext>
              </a:extLst>
            </p:cNvPr>
            <p:cNvSpPr>
              <a:spLocks noChangeArrowheads="1"/>
            </p:cNvSpPr>
            <p:nvPr/>
          </p:nvSpPr>
          <p:spPr bwMode="auto">
            <a:xfrm>
              <a:off x="3994" y="1915"/>
              <a:ext cx="185"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WV</a:t>
              </a:r>
            </a:p>
          </p:txBody>
        </p:sp>
        <p:sp>
          <p:nvSpPr>
            <p:cNvPr id="111" name="Rectangle 171">
              <a:extLst>
                <a:ext uri="{FF2B5EF4-FFF2-40B4-BE49-F238E27FC236}">
                  <a16:creationId xmlns:a16="http://schemas.microsoft.com/office/drawing/2014/main" id="{13F549F3-79C5-2E4F-9043-7446106498A9}"/>
                </a:ext>
              </a:extLst>
            </p:cNvPr>
            <p:cNvSpPr>
              <a:spLocks noChangeArrowheads="1"/>
            </p:cNvSpPr>
            <p:nvPr/>
          </p:nvSpPr>
          <p:spPr bwMode="auto">
            <a:xfrm>
              <a:off x="4192" y="1933"/>
              <a:ext cx="16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VA</a:t>
              </a:r>
            </a:p>
          </p:txBody>
        </p:sp>
        <p:sp>
          <p:nvSpPr>
            <p:cNvPr id="112" name="Rectangle 172">
              <a:extLst>
                <a:ext uri="{FF2B5EF4-FFF2-40B4-BE49-F238E27FC236}">
                  <a16:creationId xmlns:a16="http://schemas.microsoft.com/office/drawing/2014/main" id="{1A09C0F6-AA0B-0040-908D-6A182EF00A60}"/>
                </a:ext>
              </a:extLst>
            </p:cNvPr>
            <p:cNvSpPr>
              <a:spLocks noChangeArrowheads="1"/>
            </p:cNvSpPr>
            <p:nvPr/>
          </p:nvSpPr>
          <p:spPr bwMode="auto">
            <a:xfrm>
              <a:off x="4129" y="1661"/>
              <a:ext cx="166"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PA</a:t>
              </a:r>
            </a:p>
          </p:txBody>
        </p:sp>
        <p:sp>
          <p:nvSpPr>
            <p:cNvPr id="113" name="Rectangle 173">
              <a:extLst>
                <a:ext uri="{FF2B5EF4-FFF2-40B4-BE49-F238E27FC236}">
                  <a16:creationId xmlns:a16="http://schemas.microsoft.com/office/drawing/2014/main" id="{87568273-38A7-1F49-84C8-F92839CF9EBB}"/>
                </a:ext>
              </a:extLst>
            </p:cNvPr>
            <p:cNvSpPr>
              <a:spLocks noChangeArrowheads="1"/>
            </p:cNvSpPr>
            <p:nvPr/>
          </p:nvSpPr>
          <p:spPr bwMode="auto">
            <a:xfrm>
              <a:off x="4256" y="1407"/>
              <a:ext cx="16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NY</a:t>
              </a:r>
            </a:p>
          </p:txBody>
        </p:sp>
        <p:sp>
          <p:nvSpPr>
            <p:cNvPr id="114" name="Rectangle 174">
              <a:extLst>
                <a:ext uri="{FF2B5EF4-FFF2-40B4-BE49-F238E27FC236}">
                  <a16:creationId xmlns:a16="http://schemas.microsoft.com/office/drawing/2014/main" id="{E4A7C724-34C5-EF4B-B88F-54FB5DD2EEAE}"/>
                </a:ext>
              </a:extLst>
            </p:cNvPr>
            <p:cNvSpPr>
              <a:spLocks noChangeArrowheads="1"/>
            </p:cNvSpPr>
            <p:nvPr/>
          </p:nvSpPr>
          <p:spPr bwMode="auto">
            <a:xfrm>
              <a:off x="4591" y="1026"/>
              <a:ext cx="180"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ME</a:t>
              </a:r>
            </a:p>
          </p:txBody>
        </p:sp>
        <p:sp>
          <p:nvSpPr>
            <p:cNvPr id="115" name="Rectangle 175">
              <a:extLst>
                <a:ext uri="{FF2B5EF4-FFF2-40B4-BE49-F238E27FC236}">
                  <a16:creationId xmlns:a16="http://schemas.microsoft.com/office/drawing/2014/main" id="{7569FCBE-E391-3645-B32A-E3CE971A211D}"/>
                </a:ext>
              </a:extLst>
            </p:cNvPr>
            <p:cNvSpPr>
              <a:spLocks noChangeArrowheads="1"/>
            </p:cNvSpPr>
            <p:nvPr/>
          </p:nvSpPr>
          <p:spPr bwMode="auto">
            <a:xfrm>
              <a:off x="4415" y="1177"/>
              <a:ext cx="163"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VT</a:t>
              </a:r>
            </a:p>
          </p:txBody>
        </p:sp>
        <p:sp>
          <p:nvSpPr>
            <p:cNvPr id="116" name="Rectangle 176">
              <a:extLst>
                <a:ext uri="{FF2B5EF4-FFF2-40B4-BE49-F238E27FC236}">
                  <a16:creationId xmlns:a16="http://schemas.microsoft.com/office/drawing/2014/main" id="{6E6EFECB-5AA8-FE43-94B0-3163D433F7C8}"/>
                </a:ext>
              </a:extLst>
            </p:cNvPr>
            <p:cNvSpPr>
              <a:spLocks noChangeArrowheads="1"/>
            </p:cNvSpPr>
            <p:nvPr/>
          </p:nvSpPr>
          <p:spPr bwMode="auto">
            <a:xfrm>
              <a:off x="4517" y="1253"/>
              <a:ext cx="176"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NH</a:t>
              </a:r>
            </a:p>
          </p:txBody>
        </p:sp>
        <p:sp>
          <p:nvSpPr>
            <p:cNvPr id="117" name="Rectangle 177">
              <a:extLst>
                <a:ext uri="{FF2B5EF4-FFF2-40B4-BE49-F238E27FC236}">
                  <a16:creationId xmlns:a16="http://schemas.microsoft.com/office/drawing/2014/main" id="{90245F23-0EE4-CF4F-8028-972B089CA357}"/>
                </a:ext>
              </a:extLst>
            </p:cNvPr>
            <p:cNvSpPr>
              <a:spLocks noChangeArrowheads="1"/>
            </p:cNvSpPr>
            <p:nvPr/>
          </p:nvSpPr>
          <p:spPr bwMode="auto">
            <a:xfrm>
              <a:off x="4452" y="1652"/>
              <a:ext cx="158"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NJ</a:t>
              </a:r>
            </a:p>
          </p:txBody>
        </p:sp>
        <p:sp>
          <p:nvSpPr>
            <p:cNvPr id="118" name="Rectangle 178">
              <a:extLst>
                <a:ext uri="{FF2B5EF4-FFF2-40B4-BE49-F238E27FC236}">
                  <a16:creationId xmlns:a16="http://schemas.microsoft.com/office/drawing/2014/main" id="{46EDB47E-4861-294B-B360-239D9F8B4246}"/>
                </a:ext>
              </a:extLst>
            </p:cNvPr>
            <p:cNvSpPr>
              <a:spLocks noChangeArrowheads="1"/>
            </p:cNvSpPr>
            <p:nvPr/>
          </p:nvSpPr>
          <p:spPr bwMode="auto">
            <a:xfrm>
              <a:off x="4519" y="1771"/>
              <a:ext cx="166"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DE</a:t>
              </a:r>
            </a:p>
          </p:txBody>
        </p:sp>
        <p:sp>
          <p:nvSpPr>
            <p:cNvPr id="119" name="Line 179">
              <a:extLst>
                <a:ext uri="{FF2B5EF4-FFF2-40B4-BE49-F238E27FC236}">
                  <a16:creationId xmlns:a16="http://schemas.microsoft.com/office/drawing/2014/main" id="{2A517D36-18CD-E543-9B87-7BB9DF390B40}"/>
                </a:ext>
              </a:extLst>
            </p:cNvPr>
            <p:cNvSpPr>
              <a:spLocks noChangeShapeType="1"/>
            </p:cNvSpPr>
            <p:nvPr/>
          </p:nvSpPr>
          <p:spPr bwMode="auto">
            <a:xfrm flipH="1">
              <a:off x="4489" y="1839"/>
              <a:ext cx="66" cy="9"/>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Calibri Light" panose="020F0302020204030204" pitchFamily="34" charset="0"/>
                <a:cs typeface="Calibri Light" panose="020F0302020204030204" pitchFamily="34" charset="0"/>
              </a:endParaRPr>
            </a:p>
          </p:txBody>
        </p:sp>
        <p:sp>
          <p:nvSpPr>
            <p:cNvPr id="120" name="Rectangle 180">
              <a:extLst>
                <a:ext uri="{FF2B5EF4-FFF2-40B4-BE49-F238E27FC236}">
                  <a16:creationId xmlns:a16="http://schemas.microsoft.com/office/drawing/2014/main" id="{2818E3A9-937D-084F-A524-175DF5326AE2}"/>
                </a:ext>
              </a:extLst>
            </p:cNvPr>
            <p:cNvSpPr>
              <a:spLocks noChangeArrowheads="1"/>
            </p:cNvSpPr>
            <p:nvPr/>
          </p:nvSpPr>
          <p:spPr bwMode="auto">
            <a:xfrm>
              <a:off x="4530" y="1713"/>
              <a:ext cx="187"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MD</a:t>
              </a:r>
            </a:p>
          </p:txBody>
        </p:sp>
        <p:sp>
          <p:nvSpPr>
            <p:cNvPr id="121" name="Rectangle 181">
              <a:extLst>
                <a:ext uri="{FF2B5EF4-FFF2-40B4-BE49-F238E27FC236}">
                  <a16:creationId xmlns:a16="http://schemas.microsoft.com/office/drawing/2014/main" id="{4B94D028-F758-434A-9270-0B04B52A97FB}"/>
                </a:ext>
              </a:extLst>
            </p:cNvPr>
            <p:cNvSpPr>
              <a:spLocks noChangeArrowheads="1"/>
            </p:cNvSpPr>
            <p:nvPr/>
          </p:nvSpPr>
          <p:spPr bwMode="auto">
            <a:xfrm>
              <a:off x="4479" y="1921"/>
              <a:ext cx="198"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D.C.</a:t>
              </a:r>
            </a:p>
          </p:txBody>
        </p:sp>
        <p:sp>
          <p:nvSpPr>
            <p:cNvPr id="122" name="Line 182">
              <a:extLst>
                <a:ext uri="{FF2B5EF4-FFF2-40B4-BE49-F238E27FC236}">
                  <a16:creationId xmlns:a16="http://schemas.microsoft.com/office/drawing/2014/main" id="{F7D59A3C-ED6B-594B-94CA-5D5C7848BD28}"/>
                </a:ext>
              </a:extLst>
            </p:cNvPr>
            <p:cNvSpPr>
              <a:spLocks noChangeShapeType="1"/>
            </p:cNvSpPr>
            <p:nvPr/>
          </p:nvSpPr>
          <p:spPr bwMode="auto">
            <a:xfrm flipH="1" flipV="1">
              <a:off x="4352" y="1856"/>
              <a:ext cx="134" cy="123"/>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Calibri Light" panose="020F0302020204030204" pitchFamily="34" charset="0"/>
                <a:cs typeface="Calibri Light" panose="020F0302020204030204" pitchFamily="34" charset="0"/>
              </a:endParaRPr>
            </a:p>
          </p:txBody>
        </p:sp>
        <p:sp>
          <p:nvSpPr>
            <p:cNvPr id="123" name="Rectangle 183">
              <a:extLst>
                <a:ext uri="{FF2B5EF4-FFF2-40B4-BE49-F238E27FC236}">
                  <a16:creationId xmlns:a16="http://schemas.microsoft.com/office/drawing/2014/main" id="{76EAF884-903C-564D-8407-07299BAA9D00}"/>
                </a:ext>
              </a:extLst>
            </p:cNvPr>
            <p:cNvSpPr>
              <a:spLocks noChangeArrowheads="1"/>
            </p:cNvSpPr>
            <p:nvPr/>
          </p:nvSpPr>
          <p:spPr bwMode="auto">
            <a:xfrm>
              <a:off x="4686" y="1259"/>
              <a:ext cx="18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Calibri Light" panose="020F0302020204030204" pitchFamily="34" charset="0"/>
                  <a:cs typeface="Calibri Light" panose="020F0302020204030204" pitchFamily="34" charset="0"/>
                </a:rPr>
                <a:t>MA</a:t>
              </a:r>
            </a:p>
          </p:txBody>
        </p:sp>
        <p:sp>
          <p:nvSpPr>
            <p:cNvPr id="124" name="Line 184">
              <a:extLst>
                <a:ext uri="{FF2B5EF4-FFF2-40B4-BE49-F238E27FC236}">
                  <a16:creationId xmlns:a16="http://schemas.microsoft.com/office/drawing/2014/main" id="{0BA224A5-B38D-434C-A7FA-CB364A2C9175}"/>
                </a:ext>
              </a:extLst>
            </p:cNvPr>
            <p:cNvSpPr>
              <a:spLocks noChangeShapeType="1"/>
            </p:cNvSpPr>
            <p:nvPr/>
          </p:nvSpPr>
          <p:spPr bwMode="auto">
            <a:xfrm flipH="1">
              <a:off x="4669" y="1353"/>
              <a:ext cx="45" cy="45"/>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Calibri Light" panose="020F0302020204030204" pitchFamily="34" charset="0"/>
                <a:cs typeface="Calibri Light" panose="020F0302020204030204" pitchFamily="34" charset="0"/>
              </a:endParaRPr>
            </a:p>
          </p:txBody>
        </p:sp>
        <p:sp>
          <p:nvSpPr>
            <p:cNvPr id="125" name="Rectangle 185">
              <a:extLst>
                <a:ext uri="{FF2B5EF4-FFF2-40B4-BE49-F238E27FC236}">
                  <a16:creationId xmlns:a16="http://schemas.microsoft.com/office/drawing/2014/main" id="{FA1C3E12-F6FB-E644-A42D-4B2CC8A51480}"/>
                </a:ext>
              </a:extLst>
            </p:cNvPr>
            <p:cNvSpPr>
              <a:spLocks noChangeArrowheads="1"/>
            </p:cNvSpPr>
            <p:nvPr/>
          </p:nvSpPr>
          <p:spPr bwMode="auto">
            <a:xfrm>
              <a:off x="4647" y="1576"/>
              <a:ext cx="162"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CT</a:t>
              </a:r>
            </a:p>
          </p:txBody>
        </p:sp>
        <p:sp>
          <p:nvSpPr>
            <p:cNvPr id="126" name="Line 186">
              <a:extLst>
                <a:ext uri="{FF2B5EF4-FFF2-40B4-BE49-F238E27FC236}">
                  <a16:creationId xmlns:a16="http://schemas.microsoft.com/office/drawing/2014/main" id="{CEA6D0FE-9AF0-7E4B-9BE2-50E1BE74CD61}"/>
                </a:ext>
              </a:extLst>
            </p:cNvPr>
            <p:cNvSpPr>
              <a:spLocks noChangeShapeType="1"/>
            </p:cNvSpPr>
            <p:nvPr/>
          </p:nvSpPr>
          <p:spPr bwMode="auto">
            <a:xfrm>
              <a:off x="4598" y="1513"/>
              <a:ext cx="90" cy="91"/>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Calibri Light" panose="020F0302020204030204" pitchFamily="34" charset="0"/>
                <a:cs typeface="Calibri Light" panose="020F0302020204030204" pitchFamily="34" charset="0"/>
              </a:endParaRPr>
            </a:p>
          </p:txBody>
        </p:sp>
        <p:sp>
          <p:nvSpPr>
            <p:cNvPr id="127" name="Line 187">
              <a:extLst>
                <a:ext uri="{FF2B5EF4-FFF2-40B4-BE49-F238E27FC236}">
                  <a16:creationId xmlns:a16="http://schemas.microsoft.com/office/drawing/2014/main" id="{04E38745-7D7B-E24E-AC36-9373423E544A}"/>
                </a:ext>
              </a:extLst>
            </p:cNvPr>
            <p:cNvSpPr>
              <a:spLocks noChangeShapeType="1"/>
            </p:cNvSpPr>
            <p:nvPr/>
          </p:nvSpPr>
          <p:spPr bwMode="auto">
            <a:xfrm>
              <a:off x="4670" y="1471"/>
              <a:ext cx="90" cy="91"/>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Calibri Light" panose="020F0302020204030204" pitchFamily="34" charset="0"/>
                <a:cs typeface="Calibri Light" panose="020F0302020204030204" pitchFamily="34" charset="0"/>
              </a:endParaRPr>
            </a:p>
          </p:txBody>
        </p:sp>
        <p:sp>
          <p:nvSpPr>
            <p:cNvPr id="128" name="Rectangle 188">
              <a:extLst>
                <a:ext uri="{FF2B5EF4-FFF2-40B4-BE49-F238E27FC236}">
                  <a16:creationId xmlns:a16="http://schemas.microsoft.com/office/drawing/2014/main" id="{2252D4B8-682B-734F-ABB7-35EE655056F0}"/>
                </a:ext>
              </a:extLst>
            </p:cNvPr>
            <p:cNvSpPr>
              <a:spLocks noChangeArrowheads="1"/>
            </p:cNvSpPr>
            <p:nvPr/>
          </p:nvSpPr>
          <p:spPr bwMode="auto">
            <a:xfrm>
              <a:off x="4742" y="1486"/>
              <a:ext cx="148"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a:solidFill>
                    <a:srgbClr val="000000"/>
                  </a:solidFill>
                  <a:latin typeface="Calibri Light" panose="020F0302020204030204" pitchFamily="34" charset="0"/>
                  <a:cs typeface="Calibri Light" panose="020F0302020204030204" pitchFamily="34" charset="0"/>
                </a:rPr>
                <a:t>RI</a:t>
              </a:r>
            </a:p>
          </p:txBody>
        </p:sp>
        <p:sp>
          <p:nvSpPr>
            <p:cNvPr id="129" name="Line 191">
              <a:extLst>
                <a:ext uri="{FF2B5EF4-FFF2-40B4-BE49-F238E27FC236}">
                  <a16:creationId xmlns:a16="http://schemas.microsoft.com/office/drawing/2014/main" id="{0A1B70BA-D2D2-1444-9B3C-EEB4BA823E94}"/>
                </a:ext>
              </a:extLst>
            </p:cNvPr>
            <p:cNvSpPr>
              <a:spLocks noChangeShapeType="1"/>
            </p:cNvSpPr>
            <p:nvPr/>
          </p:nvSpPr>
          <p:spPr bwMode="auto">
            <a:xfrm flipH="1">
              <a:off x="4349" y="1779"/>
              <a:ext cx="219" cy="23"/>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Calibri Light" panose="020F0302020204030204" pitchFamily="34" charset="0"/>
                <a:cs typeface="Calibri Light" panose="020F0302020204030204" pitchFamily="34" charset="0"/>
              </a:endParaRPr>
            </a:p>
          </p:txBody>
        </p:sp>
      </p:grpSp>
      <p:sp>
        <p:nvSpPr>
          <p:cNvPr id="130" name="Oval 129">
            <a:extLst>
              <a:ext uri="{FF2B5EF4-FFF2-40B4-BE49-F238E27FC236}">
                <a16:creationId xmlns:a16="http://schemas.microsoft.com/office/drawing/2014/main" id="{1FB8D433-C150-1C43-80B6-9FABA9D3D5F9}"/>
              </a:ext>
            </a:extLst>
          </p:cNvPr>
          <p:cNvSpPr/>
          <p:nvPr/>
        </p:nvSpPr>
        <p:spPr>
          <a:xfrm>
            <a:off x="3017932" y="2758324"/>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28D8F3CA-39A4-7C4A-A4ED-8CE99942F73A}"/>
              </a:ext>
            </a:extLst>
          </p:cNvPr>
          <p:cNvSpPr/>
          <p:nvPr/>
        </p:nvSpPr>
        <p:spPr>
          <a:xfrm>
            <a:off x="2876665" y="3418952"/>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a:extLst>
              <a:ext uri="{FF2B5EF4-FFF2-40B4-BE49-F238E27FC236}">
                <a16:creationId xmlns:a16="http://schemas.microsoft.com/office/drawing/2014/main" id="{AAF521FA-FBB2-8B44-AFD5-5FD572AE7EFF}"/>
              </a:ext>
            </a:extLst>
          </p:cNvPr>
          <p:cNvPicPr>
            <a:picLocks noChangeAspect="1"/>
          </p:cNvPicPr>
          <p:nvPr/>
        </p:nvPicPr>
        <p:blipFill>
          <a:blip r:embed="rId4"/>
          <a:stretch>
            <a:fillRect/>
          </a:stretch>
        </p:blipFill>
        <p:spPr>
          <a:xfrm>
            <a:off x="2640318" y="2477665"/>
            <a:ext cx="941449" cy="146086"/>
          </a:xfrm>
          <a:prstGeom prst="rect">
            <a:avLst/>
          </a:prstGeom>
          <a:effectLst/>
        </p:spPr>
      </p:pic>
      <p:sp>
        <p:nvSpPr>
          <p:cNvPr id="133" name="Oval 132">
            <a:extLst>
              <a:ext uri="{FF2B5EF4-FFF2-40B4-BE49-F238E27FC236}">
                <a16:creationId xmlns:a16="http://schemas.microsoft.com/office/drawing/2014/main" id="{A0747A7A-531F-0444-B8AD-8D85B3B2C575}"/>
              </a:ext>
            </a:extLst>
          </p:cNvPr>
          <p:cNvSpPr/>
          <p:nvPr/>
        </p:nvSpPr>
        <p:spPr>
          <a:xfrm>
            <a:off x="5986390" y="3226237"/>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a:extLst>
              <a:ext uri="{FF2B5EF4-FFF2-40B4-BE49-F238E27FC236}">
                <a16:creationId xmlns:a16="http://schemas.microsoft.com/office/drawing/2014/main" id="{6565F799-B795-D44F-8D02-7EEE12D36ECD}"/>
              </a:ext>
            </a:extLst>
          </p:cNvPr>
          <p:cNvPicPr>
            <a:picLocks noChangeAspect="1"/>
          </p:cNvPicPr>
          <p:nvPr/>
        </p:nvPicPr>
        <p:blipFill>
          <a:blip r:embed="rId5"/>
          <a:stretch>
            <a:fillRect/>
          </a:stretch>
        </p:blipFill>
        <p:spPr>
          <a:xfrm>
            <a:off x="7030400" y="3140882"/>
            <a:ext cx="708355" cy="173266"/>
          </a:xfrm>
          <a:prstGeom prst="rect">
            <a:avLst/>
          </a:prstGeom>
          <a:effectLst/>
        </p:spPr>
      </p:pic>
      <p:sp>
        <p:nvSpPr>
          <p:cNvPr id="135" name="Oval 134">
            <a:extLst>
              <a:ext uri="{FF2B5EF4-FFF2-40B4-BE49-F238E27FC236}">
                <a16:creationId xmlns:a16="http://schemas.microsoft.com/office/drawing/2014/main" id="{1A125A4C-6FFA-4348-A6A3-D5F8D0287704}"/>
              </a:ext>
            </a:extLst>
          </p:cNvPr>
          <p:cNvSpPr/>
          <p:nvPr/>
        </p:nvSpPr>
        <p:spPr>
          <a:xfrm>
            <a:off x="6380023" y="3189724"/>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44791FF4-C3B6-BF43-9D20-29AC45D5E7F3}"/>
              </a:ext>
            </a:extLst>
          </p:cNvPr>
          <p:cNvPicPr>
            <a:picLocks noChangeAspect="1"/>
          </p:cNvPicPr>
          <p:nvPr/>
        </p:nvPicPr>
        <p:blipFill rotWithShape="1">
          <a:blip r:embed="rId6"/>
          <a:srcRect b="27367"/>
          <a:stretch/>
        </p:blipFill>
        <p:spPr>
          <a:xfrm>
            <a:off x="2853361" y="4030074"/>
            <a:ext cx="825841" cy="220994"/>
          </a:xfrm>
          <a:prstGeom prst="rect">
            <a:avLst/>
          </a:prstGeom>
          <a:effectLst/>
        </p:spPr>
      </p:pic>
      <p:sp>
        <p:nvSpPr>
          <p:cNvPr id="137" name="Oval 136">
            <a:extLst>
              <a:ext uri="{FF2B5EF4-FFF2-40B4-BE49-F238E27FC236}">
                <a16:creationId xmlns:a16="http://schemas.microsoft.com/office/drawing/2014/main" id="{F0AB84C3-3BCC-924D-A130-29639BF1D42E}"/>
              </a:ext>
            </a:extLst>
          </p:cNvPr>
          <p:cNvSpPr/>
          <p:nvPr/>
        </p:nvSpPr>
        <p:spPr>
          <a:xfrm>
            <a:off x="6389715" y="3937412"/>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EBD79729-3592-8642-A5E6-5C1D6B92B452}"/>
              </a:ext>
            </a:extLst>
          </p:cNvPr>
          <p:cNvSpPr/>
          <p:nvPr/>
        </p:nvSpPr>
        <p:spPr>
          <a:xfrm>
            <a:off x="4679802" y="3983518"/>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a:extLst>
              <a:ext uri="{FF2B5EF4-FFF2-40B4-BE49-F238E27FC236}">
                <a16:creationId xmlns:a16="http://schemas.microsoft.com/office/drawing/2014/main" id="{CFF49E42-D870-1F45-8C37-091DF371CC1F}"/>
              </a:ext>
            </a:extLst>
          </p:cNvPr>
          <p:cNvPicPr>
            <a:picLocks noChangeAspect="1"/>
          </p:cNvPicPr>
          <p:nvPr/>
        </p:nvPicPr>
        <p:blipFill>
          <a:blip r:embed="rId7"/>
          <a:stretch>
            <a:fillRect/>
          </a:stretch>
        </p:blipFill>
        <p:spPr>
          <a:xfrm>
            <a:off x="1450394" y="3783700"/>
            <a:ext cx="1464937" cy="272935"/>
          </a:xfrm>
          <a:prstGeom prst="rect">
            <a:avLst/>
          </a:prstGeom>
          <a:effectLst/>
        </p:spPr>
      </p:pic>
      <p:pic>
        <p:nvPicPr>
          <p:cNvPr id="140" name="Picture 139">
            <a:extLst>
              <a:ext uri="{FF2B5EF4-FFF2-40B4-BE49-F238E27FC236}">
                <a16:creationId xmlns:a16="http://schemas.microsoft.com/office/drawing/2014/main" id="{F9EB21D1-90E4-5C42-A0B2-9E7EA5F968EC}"/>
              </a:ext>
            </a:extLst>
          </p:cNvPr>
          <p:cNvPicPr>
            <a:picLocks noChangeAspect="1"/>
          </p:cNvPicPr>
          <p:nvPr/>
        </p:nvPicPr>
        <p:blipFill rotWithShape="1">
          <a:blip r:embed="rId8"/>
          <a:srcRect b="22862"/>
          <a:stretch/>
        </p:blipFill>
        <p:spPr>
          <a:xfrm>
            <a:off x="5555121" y="4014413"/>
            <a:ext cx="687269" cy="138805"/>
          </a:xfrm>
          <a:prstGeom prst="rect">
            <a:avLst/>
          </a:prstGeom>
          <a:effectLst/>
        </p:spPr>
      </p:pic>
      <p:sp>
        <p:nvSpPr>
          <p:cNvPr id="141" name="Oval 140">
            <a:extLst>
              <a:ext uri="{FF2B5EF4-FFF2-40B4-BE49-F238E27FC236}">
                <a16:creationId xmlns:a16="http://schemas.microsoft.com/office/drawing/2014/main" id="{85FBDCD4-846E-9342-8686-31E0C9EB40E8}"/>
              </a:ext>
            </a:extLst>
          </p:cNvPr>
          <p:cNvSpPr/>
          <p:nvPr/>
        </p:nvSpPr>
        <p:spPr>
          <a:xfrm>
            <a:off x="6097609" y="3742990"/>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a16="http://schemas.microsoft.com/office/drawing/2014/main" id="{E65B347C-7D4B-D44B-BA52-38D3028A453A}"/>
              </a:ext>
            </a:extLst>
          </p:cNvPr>
          <p:cNvPicPr>
            <a:picLocks noChangeAspect="1"/>
          </p:cNvPicPr>
          <p:nvPr/>
        </p:nvPicPr>
        <p:blipFill rotWithShape="1">
          <a:blip r:embed="rId9"/>
          <a:srcRect t="1" b="32008"/>
          <a:stretch/>
        </p:blipFill>
        <p:spPr>
          <a:xfrm>
            <a:off x="5484765" y="1440284"/>
            <a:ext cx="1299178" cy="215600"/>
          </a:xfrm>
          <a:prstGeom prst="rect">
            <a:avLst/>
          </a:prstGeom>
          <a:effectLst/>
        </p:spPr>
      </p:pic>
      <p:sp>
        <p:nvSpPr>
          <p:cNvPr id="143" name="Oval 142">
            <a:extLst>
              <a:ext uri="{FF2B5EF4-FFF2-40B4-BE49-F238E27FC236}">
                <a16:creationId xmlns:a16="http://schemas.microsoft.com/office/drawing/2014/main" id="{11EFE5DE-D8AE-064A-990D-4B9FC299BE67}"/>
              </a:ext>
            </a:extLst>
          </p:cNvPr>
          <p:cNvSpPr/>
          <p:nvPr/>
        </p:nvSpPr>
        <p:spPr>
          <a:xfrm>
            <a:off x="6623454" y="2211776"/>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64">
            <a:extLst>
              <a:ext uri="{FF2B5EF4-FFF2-40B4-BE49-F238E27FC236}">
                <a16:creationId xmlns:a16="http://schemas.microsoft.com/office/drawing/2014/main" id="{DFC874A4-3AEA-4047-8E4F-6EA6123B5E6B}"/>
              </a:ext>
            </a:extLst>
          </p:cNvPr>
          <p:cNvSpPr>
            <a:spLocks/>
          </p:cNvSpPr>
          <p:nvPr/>
        </p:nvSpPr>
        <p:spPr bwMode="auto">
          <a:xfrm>
            <a:off x="554087" y="4234718"/>
            <a:ext cx="156374" cy="133843"/>
          </a:xfrm>
          <a:custGeom>
            <a:avLst/>
            <a:gdLst>
              <a:gd name="T0" fmla="*/ 0 w 414"/>
              <a:gd name="T1" fmla="*/ 20 h 364"/>
              <a:gd name="T2" fmla="*/ 20 w 414"/>
              <a:gd name="T3" fmla="*/ 18 h 364"/>
              <a:gd name="T4" fmla="*/ 24 w 414"/>
              <a:gd name="T5" fmla="*/ 7 h 364"/>
              <a:gd name="T6" fmla="*/ 37 w 414"/>
              <a:gd name="T7" fmla="*/ 0 h 364"/>
              <a:gd name="T8" fmla="*/ 49 w 414"/>
              <a:gd name="T9" fmla="*/ 13 h 364"/>
              <a:gd name="T10" fmla="*/ 57 w 414"/>
              <a:gd name="T11" fmla="*/ 30 h 364"/>
              <a:gd name="T12" fmla="*/ 66 w 414"/>
              <a:gd name="T13" fmla="*/ 35 h 364"/>
              <a:gd name="T14" fmla="*/ 77 w 414"/>
              <a:gd name="T15" fmla="*/ 39 h 364"/>
              <a:gd name="T16" fmla="*/ 78 w 414"/>
              <a:gd name="T17" fmla="*/ 52 h 364"/>
              <a:gd name="T18" fmla="*/ 61 w 414"/>
              <a:gd name="T19" fmla="*/ 61 h 364"/>
              <a:gd name="T20" fmla="*/ 43 w 414"/>
              <a:gd name="T21" fmla="*/ 69 h 364"/>
              <a:gd name="T22" fmla="*/ 26 w 414"/>
              <a:gd name="T23" fmla="*/ 60 h 364"/>
              <a:gd name="T24" fmla="*/ 17 w 414"/>
              <a:gd name="T25" fmla="*/ 52 h 364"/>
              <a:gd name="T26" fmla="*/ 17 w 414"/>
              <a:gd name="T27" fmla="*/ 43 h 364"/>
              <a:gd name="T28" fmla="*/ 2 w 414"/>
              <a:gd name="T29" fmla="*/ 36 h 364"/>
              <a:gd name="T30" fmla="*/ 0 w 414"/>
              <a:gd name="T31" fmla="*/ 20 h 3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4" h="364">
                <a:moveTo>
                  <a:pt x="0" y="108"/>
                </a:moveTo>
                <a:lnTo>
                  <a:pt x="108" y="96"/>
                </a:lnTo>
                <a:lnTo>
                  <a:pt x="126" y="36"/>
                </a:lnTo>
                <a:lnTo>
                  <a:pt x="198" y="0"/>
                </a:lnTo>
                <a:lnTo>
                  <a:pt x="258" y="66"/>
                </a:lnTo>
                <a:lnTo>
                  <a:pt x="300" y="156"/>
                </a:lnTo>
                <a:lnTo>
                  <a:pt x="348" y="186"/>
                </a:lnTo>
                <a:lnTo>
                  <a:pt x="408" y="204"/>
                </a:lnTo>
                <a:lnTo>
                  <a:pt x="414" y="276"/>
                </a:lnTo>
                <a:lnTo>
                  <a:pt x="324" y="324"/>
                </a:lnTo>
                <a:lnTo>
                  <a:pt x="226" y="364"/>
                </a:lnTo>
                <a:lnTo>
                  <a:pt x="136" y="319"/>
                </a:lnTo>
                <a:lnTo>
                  <a:pt x="90" y="274"/>
                </a:lnTo>
                <a:lnTo>
                  <a:pt x="90" y="228"/>
                </a:lnTo>
                <a:lnTo>
                  <a:pt x="12" y="192"/>
                </a:lnTo>
                <a:lnTo>
                  <a:pt x="0" y="108"/>
                </a:lnTo>
                <a:close/>
              </a:path>
            </a:pathLst>
          </a:custGeom>
          <a:noFill/>
          <a:ln w="6350" cmpd="sng">
            <a:solidFill>
              <a:schemeClr val="bg1">
                <a:lumMod val="65000"/>
              </a:schemeClr>
            </a:solidFill>
            <a:prstDash val="solid"/>
            <a:round/>
            <a:headEnd/>
            <a:tailEnd/>
          </a:ln>
          <a:effectLst/>
        </p:spPr>
        <p:txBody>
          <a:bodyPr/>
          <a:lstStyle/>
          <a:p>
            <a:endParaRPr lang="zh-CN" altLang="en-US" sz="1200" kern="0">
              <a:solidFill>
                <a:sysClr val="windowText" lastClr="000000"/>
              </a:solidFill>
            </a:endParaRPr>
          </a:p>
        </p:txBody>
      </p:sp>
      <p:sp>
        <p:nvSpPr>
          <p:cNvPr id="145" name="Freeform 65">
            <a:extLst>
              <a:ext uri="{FF2B5EF4-FFF2-40B4-BE49-F238E27FC236}">
                <a16:creationId xmlns:a16="http://schemas.microsoft.com/office/drawing/2014/main" id="{5DE0CEFD-1274-8E4C-BE00-063D4ECCE17C}"/>
              </a:ext>
            </a:extLst>
          </p:cNvPr>
          <p:cNvSpPr>
            <a:spLocks/>
          </p:cNvSpPr>
          <p:nvPr/>
        </p:nvSpPr>
        <p:spPr bwMode="auto">
          <a:xfrm>
            <a:off x="191223" y="4119675"/>
            <a:ext cx="108257" cy="96988"/>
          </a:xfrm>
          <a:custGeom>
            <a:avLst/>
            <a:gdLst>
              <a:gd name="T0" fmla="*/ 47 w 285"/>
              <a:gd name="T1" fmla="*/ 47 h 259"/>
              <a:gd name="T2" fmla="*/ 54 w 285"/>
              <a:gd name="T3" fmla="*/ 35 h 259"/>
              <a:gd name="T4" fmla="*/ 54 w 285"/>
              <a:gd name="T5" fmla="*/ 18 h 259"/>
              <a:gd name="T6" fmla="*/ 52 w 285"/>
              <a:gd name="T7" fmla="*/ 1 h 259"/>
              <a:gd name="T8" fmla="*/ 37 w 285"/>
              <a:gd name="T9" fmla="*/ 0 h 259"/>
              <a:gd name="T10" fmla="*/ 23 w 285"/>
              <a:gd name="T11" fmla="*/ 1 h 259"/>
              <a:gd name="T12" fmla="*/ 11 w 285"/>
              <a:gd name="T13" fmla="*/ 9 h 259"/>
              <a:gd name="T14" fmla="*/ 2 w 285"/>
              <a:gd name="T15" fmla="*/ 26 h 259"/>
              <a:gd name="T16" fmla="*/ 0 w 285"/>
              <a:gd name="T17" fmla="*/ 40 h 259"/>
              <a:gd name="T18" fmla="*/ 8 w 285"/>
              <a:gd name="T19" fmla="*/ 47 h 259"/>
              <a:gd name="T20" fmla="*/ 20 w 285"/>
              <a:gd name="T21" fmla="*/ 44 h 259"/>
              <a:gd name="T22" fmla="*/ 33 w 285"/>
              <a:gd name="T23" fmla="*/ 50 h 259"/>
              <a:gd name="T24" fmla="*/ 47 w 285"/>
              <a:gd name="T25" fmla="*/ 47 h 2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5" h="259">
                <a:moveTo>
                  <a:pt x="246" y="241"/>
                </a:moveTo>
                <a:lnTo>
                  <a:pt x="285" y="182"/>
                </a:lnTo>
                <a:lnTo>
                  <a:pt x="285" y="91"/>
                </a:lnTo>
                <a:lnTo>
                  <a:pt x="276" y="7"/>
                </a:lnTo>
                <a:lnTo>
                  <a:pt x="194" y="0"/>
                </a:lnTo>
                <a:lnTo>
                  <a:pt x="120" y="7"/>
                </a:lnTo>
                <a:lnTo>
                  <a:pt x="58" y="46"/>
                </a:lnTo>
                <a:lnTo>
                  <a:pt x="13" y="136"/>
                </a:lnTo>
                <a:lnTo>
                  <a:pt x="0" y="205"/>
                </a:lnTo>
                <a:lnTo>
                  <a:pt x="41" y="241"/>
                </a:lnTo>
                <a:lnTo>
                  <a:pt x="104" y="227"/>
                </a:lnTo>
                <a:lnTo>
                  <a:pt x="173" y="259"/>
                </a:lnTo>
                <a:lnTo>
                  <a:pt x="246" y="241"/>
                </a:lnTo>
                <a:close/>
              </a:path>
            </a:pathLst>
          </a:custGeom>
          <a:noFill/>
          <a:ln w="6350" cmpd="sng">
            <a:solidFill>
              <a:schemeClr val="bg1">
                <a:lumMod val="65000"/>
              </a:schemeClr>
            </a:solidFill>
            <a:prstDash val="solid"/>
            <a:round/>
            <a:headEnd/>
            <a:tailEnd/>
          </a:ln>
          <a:effectLst/>
        </p:spPr>
        <p:txBody>
          <a:bodyPr/>
          <a:lstStyle/>
          <a:p>
            <a:endParaRPr lang="zh-CN" altLang="en-US" sz="1200" kern="0">
              <a:solidFill>
                <a:sysClr val="windowText" lastClr="000000"/>
              </a:solidFill>
            </a:endParaRPr>
          </a:p>
        </p:txBody>
      </p:sp>
      <p:sp>
        <p:nvSpPr>
          <p:cNvPr id="146" name="Freeform 68">
            <a:extLst>
              <a:ext uri="{FF2B5EF4-FFF2-40B4-BE49-F238E27FC236}">
                <a16:creationId xmlns:a16="http://schemas.microsoft.com/office/drawing/2014/main" id="{945A7FC5-D210-9F44-9FC8-D375D217C51E}"/>
              </a:ext>
            </a:extLst>
          </p:cNvPr>
          <p:cNvSpPr>
            <a:spLocks/>
          </p:cNvSpPr>
          <p:nvPr/>
        </p:nvSpPr>
        <p:spPr bwMode="auto">
          <a:xfrm>
            <a:off x="862824" y="4401536"/>
            <a:ext cx="62147" cy="67892"/>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noFill/>
          <a:ln w="6350" cmpd="sng">
            <a:solidFill>
              <a:schemeClr val="bg1">
                <a:lumMod val="65000"/>
              </a:schemeClr>
            </a:solidFill>
            <a:prstDash val="solid"/>
            <a:round/>
            <a:headEnd/>
            <a:tailEnd/>
          </a:ln>
          <a:effectLst/>
        </p:spPr>
        <p:txBody>
          <a:bodyPr/>
          <a:lstStyle/>
          <a:p>
            <a:endParaRPr lang="zh-CN" altLang="en-US" sz="1200" kern="0">
              <a:solidFill>
                <a:sysClr val="windowText" lastClr="000000"/>
              </a:solidFill>
            </a:endParaRPr>
          </a:p>
        </p:txBody>
      </p:sp>
      <p:sp>
        <p:nvSpPr>
          <p:cNvPr id="147" name="Oval 146">
            <a:extLst>
              <a:ext uri="{FF2B5EF4-FFF2-40B4-BE49-F238E27FC236}">
                <a16:creationId xmlns:a16="http://schemas.microsoft.com/office/drawing/2014/main" id="{276BE4EF-C281-E94B-A535-56A4257B7A18}"/>
              </a:ext>
            </a:extLst>
          </p:cNvPr>
          <p:cNvSpPr/>
          <p:nvPr/>
        </p:nvSpPr>
        <p:spPr>
          <a:xfrm>
            <a:off x="594629" y="4239874"/>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a:extLst>
              <a:ext uri="{FF2B5EF4-FFF2-40B4-BE49-F238E27FC236}">
                <a16:creationId xmlns:a16="http://schemas.microsoft.com/office/drawing/2014/main" id="{5EC1DC81-0D11-D349-B6EB-28C2DF07278B}"/>
              </a:ext>
            </a:extLst>
          </p:cNvPr>
          <p:cNvPicPr>
            <a:picLocks noChangeAspect="1"/>
          </p:cNvPicPr>
          <p:nvPr/>
        </p:nvPicPr>
        <p:blipFill rotWithShape="1">
          <a:blip r:embed="rId10"/>
          <a:srcRect b="32982"/>
          <a:stretch/>
        </p:blipFill>
        <p:spPr>
          <a:xfrm>
            <a:off x="7437658" y="2052856"/>
            <a:ext cx="825197" cy="118637"/>
          </a:xfrm>
          <a:prstGeom prst="rect">
            <a:avLst/>
          </a:prstGeom>
          <a:effectLst/>
        </p:spPr>
      </p:pic>
      <p:sp>
        <p:nvSpPr>
          <p:cNvPr id="149" name="Oval 148">
            <a:extLst>
              <a:ext uri="{FF2B5EF4-FFF2-40B4-BE49-F238E27FC236}">
                <a16:creationId xmlns:a16="http://schemas.microsoft.com/office/drawing/2014/main" id="{A848A2A4-017A-D14F-8812-1ADF6165543F}"/>
              </a:ext>
            </a:extLst>
          </p:cNvPr>
          <p:cNvSpPr/>
          <p:nvPr/>
        </p:nvSpPr>
        <p:spPr>
          <a:xfrm>
            <a:off x="5788960" y="2144237"/>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a:extLst>
              <a:ext uri="{FF2B5EF4-FFF2-40B4-BE49-F238E27FC236}">
                <a16:creationId xmlns:a16="http://schemas.microsoft.com/office/drawing/2014/main" id="{11E99B71-978C-1441-9C4F-A11D612B3420}"/>
              </a:ext>
            </a:extLst>
          </p:cNvPr>
          <p:cNvPicPr>
            <a:picLocks noChangeAspect="1"/>
          </p:cNvPicPr>
          <p:nvPr/>
        </p:nvPicPr>
        <p:blipFill rotWithShape="1">
          <a:blip r:embed="rId11"/>
          <a:srcRect b="30369"/>
          <a:stretch/>
        </p:blipFill>
        <p:spPr>
          <a:xfrm>
            <a:off x="4684873" y="4333561"/>
            <a:ext cx="919236" cy="199133"/>
          </a:xfrm>
          <a:prstGeom prst="rect">
            <a:avLst/>
          </a:prstGeom>
          <a:effectLst/>
        </p:spPr>
      </p:pic>
      <p:pic>
        <p:nvPicPr>
          <p:cNvPr id="151" name="Picture 150">
            <a:extLst>
              <a:ext uri="{FF2B5EF4-FFF2-40B4-BE49-F238E27FC236}">
                <a16:creationId xmlns:a16="http://schemas.microsoft.com/office/drawing/2014/main" id="{F5C4AFF7-2D2B-004F-BADD-AC7D520C7A1C}"/>
              </a:ext>
            </a:extLst>
          </p:cNvPr>
          <p:cNvPicPr>
            <a:picLocks noChangeAspect="1"/>
          </p:cNvPicPr>
          <p:nvPr/>
        </p:nvPicPr>
        <p:blipFill rotWithShape="1">
          <a:blip r:embed="rId12"/>
          <a:srcRect b="17014"/>
          <a:stretch/>
        </p:blipFill>
        <p:spPr>
          <a:xfrm>
            <a:off x="719168" y="2820463"/>
            <a:ext cx="868296" cy="195995"/>
          </a:xfrm>
          <a:prstGeom prst="rect">
            <a:avLst/>
          </a:prstGeom>
          <a:effectLst/>
        </p:spPr>
      </p:pic>
      <p:sp>
        <p:nvSpPr>
          <p:cNvPr id="152" name="Oval 151">
            <a:extLst>
              <a:ext uri="{FF2B5EF4-FFF2-40B4-BE49-F238E27FC236}">
                <a16:creationId xmlns:a16="http://schemas.microsoft.com/office/drawing/2014/main" id="{6A575369-FB96-9B4A-A95B-5B51EDCB1AEC}"/>
              </a:ext>
            </a:extLst>
          </p:cNvPr>
          <p:cNvSpPr/>
          <p:nvPr/>
        </p:nvSpPr>
        <p:spPr>
          <a:xfrm>
            <a:off x="6104882" y="2655350"/>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9B37CCA9-49A6-1E48-963C-51F300C8CDF5}"/>
              </a:ext>
            </a:extLst>
          </p:cNvPr>
          <p:cNvSpPr/>
          <p:nvPr/>
        </p:nvSpPr>
        <p:spPr>
          <a:xfrm>
            <a:off x="2934532" y="3343246"/>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a:extLst>
              <a:ext uri="{FF2B5EF4-FFF2-40B4-BE49-F238E27FC236}">
                <a16:creationId xmlns:a16="http://schemas.microsoft.com/office/drawing/2014/main" id="{26E5BF68-1319-B141-A09A-EE48FAF8BC04}"/>
              </a:ext>
            </a:extLst>
          </p:cNvPr>
          <p:cNvCxnSpPr>
            <a:cxnSpLocks/>
          </p:cNvCxnSpPr>
          <p:nvPr/>
        </p:nvCxnSpPr>
        <p:spPr>
          <a:xfrm flipV="1">
            <a:off x="2570101" y="3522576"/>
            <a:ext cx="253156" cy="19132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B937676-A2BF-AB40-8FA2-0EA5FC3EBE10}"/>
              </a:ext>
            </a:extLst>
          </p:cNvPr>
          <p:cNvCxnSpPr>
            <a:cxnSpLocks/>
          </p:cNvCxnSpPr>
          <p:nvPr/>
        </p:nvCxnSpPr>
        <p:spPr>
          <a:xfrm flipH="1" flipV="1">
            <a:off x="3037342" y="3483839"/>
            <a:ext cx="64114" cy="44639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56" name="Picture 155">
            <a:extLst>
              <a:ext uri="{FF2B5EF4-FFF2-40B4-BE49-F238E27FC236}">
                <a16:creationId xmlns:a16="http://schemas.microsoft.com/office/drawing/2014/main" id="{C67A6DBF-3F91-1141-AD97-C4DB39C12CC6}"/>
              </a:ext>
            </a:extLst>
          </p:cNvPr>
          <p:cNvPicPr>
            <a:picLocks noChangeAspect="1"/>
          </p:cNvPicPr>
          <p:nvPr/>
        </p:nvPicPr>
        <p:blipFill>
          <a:blip r:embed="rId7"/>
          <a:stretch>
            <a:fillRect/>
          </a:stretch>
        </p:blipFill>
        <p:spPr>
          <a:xfrm>
            <a:off x="6478312" y="3323689"/>
            <a:ext cx="1464937" cy="272935"/>
          </a:xfrm>
          <a:prstGeom prst="rect">
            <a:avLst/>
          </a:prstGeom>
          <a:effectLst/>
        </p:spPr>
      </p:pic>
      <p:cxnSp>
        <p:nvCxnSpPr>
          <p:cNvPr id="157" name="Straight Connector 156">
            <a:extLst>
              <a:ext uri="{FF2B5EF4-FFF2-40B4-BE49-F238E27FC236}">
                <a16:creationId xmlns:a16="http://schemas.microsoft.com/office/drawing/2014/main" id="{99BD1127-7411-C14B-ABFF-2FAEE9E58662}"/>
              </a:ext>
            </a:extLst>
          </p:cNvPr>
          <p:cNvCxnSpPr>
            <a:cxnSpLocks/>
          </p:cNvCxnSpPr>
          <p:nvPr/>
        </p:nvCxnSpPr>
        <p:spPr>
          <a:xfrm flipH="1" flipV="1">
            <a:off x="6149756" y="3314932"/>
            <a:ext cx="304942" cy="1618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8C172F7-44FC-DC47-92D9-EE3A434A958C}"/>
              </a:ext>
            </a:extLst>
          </p:cNvPr>
          <p:cNvCxnSpPr>
            <a:cxnSpLocks/>
          </p:cNvCxnSpPr>
          <p:nvPr/>
        </p:nvCxnSpPr>
        <p:spPr>
          <a:xfrm flipH="1">
            <a:off x="6542918" y="3211748"/>
            <a:ext cx="405152" cy="2998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97D4B28-BE82-3C49-A35E-3826288FB171}"/>
              </a:ext>
            </a:extLst>
          </p:cNvPr>
          <p:cNvCxnSpPr>
            <a:cxnSpLocks/>
            <a:stCxn id="20" idx="1"/>
          </p:cNvCxnSpPr>
          <p:nvPr/>
        </p:nvCxnSpPr>
        <p:spPr>
          <a:xfrm flipH="1" flipV="1">
            <a:off x="6233872" y="2655115"/>
            <a:ext cx="883766" cy="14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4259A5E-D0FD-4143-ACDA-FA34827A031F}"/>
              </a:ext>
            </a:extLst>
          </p:cNvPr>
          <p:cNvCxnSpPr>
            <a:cxnSpLocks/>
          </p:cNvCxnSpPr>
          <p:nvPr/>
        </p:nvCxnSpPr>
        <p:spPr>
          <a:xfrm flipH="1" flipV="1">
            <a:off x="5235876" y="1447257"/>
            <a:ext cx="528694" cy="69368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CA97CA9-1CFD-B74F-8B8D-28B7219BD147}"/>
              </a:ext>
            </a:extLst>
          </p:cNvPr>
          <p:cNvCxnSpPr>
            <a:cxnSpLocks/>
          </p:cNvCxnSpPr>
          <p:nvPr/>
        </p:nvCxnSpPr>
        <p:spPr>
          <a:xfrm flipV="1">
            <a:off x="5878849" y="1719129"/>
            <a:ext cx="138639" cy="3962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4A3CAFB-1C68-AF43-A465-43B384A0ACEA}"/>
              </a:ext>
            </a:extLst>
          </p:cNvPr>
          <p:cNvCxnSpPr>
            <a:cxnSpLocks/>
          </p:cNvCxnSpPr>
          <p:nvPr/>
        </p:nvCxnSpPr>
        <p:spPr>
          <a:xfrm flipH="1">
            <a:off x="6769875" y="2133059"/>
            <a:ext cx="578363" cy="1210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7428F61-9ACD-E543-9AA1-7682E1439C35}"/>
              </a:ext>
            </a:extLst>
          </p:cNvPr>
          <p:cNvCxnSpPr>
            <a:cxnSpLocks/>
          </p:cNvCxnSpPr>
          <p:nvPr/>
        </p:nvCxnSpPr>
        <p:spPr>
          <a:xfrm flipV="1">
            <a:off x="5910866" y="3837876"/>
            <a:ext cx="175816" cy="1523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4" name="Picture 163">
            <a:extLst>
              <a:ext uri="{FF2B5EF4-FFF2-40B4-BE49-F238E27FC236}">
                <a16:creationId xmlns:a16="http://schemas.microsoft.com/office/drawing/2014/main" id="{676E1398-0CF8-5B4C-8D2E-4304374A8101}"/>
              </a:ext>
            </a:extLst>
          </p:cNvPr>
          <p:cNvPicPr>
            <a:picLocks noChangeAspect="1"/>
          </p:cNvPicPr>
          <p:nvPr/>
        </p:nvPicPr>
        <p:blipFill>
          <a:blip r:embed="rId13"/>
          <a:stretch>
            <a:fillRect/>
          </a:stretch>
        </p:blipFill>
        <p:spPr>
          <a:xfrm>
            <a:off x="6945756" y="2850779"/>
            <a:ext cx="873215" cy="190135"/>
          </a:xfrm>
          <a:prstGeom prst="rect">
            <a:avLst/>
          </a:prstGeom>
        </p:spPr>
      </p:pic>
      <p:cxnSp>
        <p:nvCxnSpPr>
          <p:cNvPr id="165" name="Straight Connector 164">
            <a:extLst>
              <a:ext uri="{FF2B5EF4-FFF2-40B4-BE49-F238E27FC236}">
                <a16:creationId xmlns:a16="http://schemas.microsoft.com/office/drawing/2014/main" id="{76559D67-217B-F640-92DD-3EC7DE6F7CB2}"/>
              </a:ext>
            </a:extLst>
          </p:cNvPr>
          <p:cNvCxnSpPr>
            <a:cxnSpLocks/>
          </p:cNvCxnSpPr>
          <p:nvPr/>
        </p:nvCxnSpPr>
        <p:spPr>
          <a:xfrm flipH="1">
            <a:off x="6115840" y="2983543"/>
            <a:ext cx="761532" cy="19749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6" name="Picture 165">
            <a:extLst>
              <a:ext uri="{FF2B5EF4-FFF2-40B4-BE49-F238E27FC236}">
                <a16:creationId xmlns:a16="http://schemas.microsoft.com/office/drawing/2014/main" id="{747FA90F-435B-ED48-BB99-5F41A7F2EC2A}"/>
              </a:ext>
            </a:extLst>
          </p:cNvPr>
          <p:cNvPicPr>
            <a:picLocks noChangeAspect="1"/>
          </p:cNvPicPr>
          <p:nvPr/>
        </p:nvPicPr>
        <p:blipFill>
          <a:blip r:embed="rId14"/>
          <a:stretch>
            <a:fillRect/>
          </a:stretch>
        </p:blipFill>
        <p:spPr>
          <a:xfrm>
            <a:off x="300637" y="3806555"/>
            <a:ext cx="746785" cy="259120"/>
          </a:xfrm>
          <a:prstGeom prst="rect">
            <a:avLst/>
          </a:prstGeom>
        </p:spPr>
      </p:pic>
      <p:pic>
        <p:nvPicPr>
          <p:cNvPr id="167" name="Picture 166">
            <a:extLst>
              <a:ext uri="{FF2B5EF4-FFF2-40B4-BE49-F238E27FC236}">
                <a16:creationId xmlns:a16="http://schemas.microsoft.com/office/drawing/2014/main" id="{A1113EBD-2391-0241-AEE6-90301AEFB18C}"/>
              </a:ext>
            </a:extLst>
          </p:cNvPr>
          <p:cNvPicPr>
            <a:picLocks noChangeAspect="1"/>
          </p:cNvPicPr>
          <p:nvPr/>
        </p:nvPicPr>
        <p:blipFill>
          <a:blip r:embed="rId15"/>
          <a:stretch>
            <a:fillRect/>
          </a:stretch>
        </p:blipFill>
        <p:spPr>
          <a:xfrm>
            <a:off x="6489127" y="3682665"/>
            <a:ext cx="700617" cy="110520"/>
          </a:xfrm>
          <a:prstGeom prst="rect">
            <a:avLst/>
          </a:prstGeom>
        </p:spPr>
      </p:pic>
      <p:cxnSp>
        <p:nvCxnSpPr>
          <p:cNvPr id="168" name="Straight Connector 167">
            <a:extLst>
              <a:ext uri="{FF2B5EF4-FFF2-40B4-BE49-F238E27FC236}">
                <a16:creationId xmlns:a16="http://schemas.microsoft.com/office/drawing/2014/main" id="{07F498D9-6A76-8E4D-B1FD-ABCF33FDE7A4}"/>
              </a:ext>
            </a:extLst>
          </p:cNvPr>
          <p:cNvCxnSpPr>
            <a:cxnSpLocks/>
          </p:cNvCxnSpPr>
          <p:nvPr/>
        </p:nvCxnSpPr>
        <p:spPr>
          <a:xfrm flipH="1" flipV="1">
            <a:off x="6099487" y="3345417"/>
            <a:ext cx="382935" cy="2742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27968A11-7E4E-D442-9F12-D3C4556F6E73}"/>
              </a:ext>
            </a:extLst>
          </p:cNvPr>
          <p:cNvSpPr/>
          <p:nvPr/>
        </p:nvSpPr>
        <p:spPr>
          <a:xfrm>
            <a:off x="1971135" y="2980611"/>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CC47D990-925A-C848-A4E3-605F7D6B9669}"/>
              </a:ext>
            </a:extLst>
          </p:cNvPr>
          <p:cNvSpPr/>
          <p:nvPr/>
        </p:nvSpPr>
        <p:spPr>
          <a:xfrm>
            <a:off x="1813190" y="2617908"/>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8305705D-D55F-1545-91B9-07C24473F8B0}"/>
              </a:ext>
            </a:extLst>
          </p:cNvPr>
          <p:cNvCxnSpPr>
            <a:cxnSpLocks/>
          </p:cNvCxnSpPr>
          <p:nvPr/>
        </p:nvCxnSpPr>
        <p:spPr>
          <a:xfrm flipH="1" flipV="1">
            <a:off x="6546364" y="3990176"/>
            <a:ext cx="100025"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C367C96-780C-3940-803C-DB107AAD800F}"/>
              </a:ext>
            </a:extLst>
          </p:cNvPr>
          <p:cNvCxnSpPr>
            <a:cxnSpLocks/>
          </p:cNvCxnSpPr>
          <p:nvPr/>
        </p:nvCxnSpPr>
        <p:spPr>
          <a:xfrm flipH="1" flipV="1">
            <a:off x="4771196" y="4133851"/>
            <a:ext cx="47792" cy="1534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4918E2C-8055-F742-8610-8FE0A46F149F}"/>
              </a:ext>
            </a:extLst>
          </p:cNvPr>
          <p:cNvCxnSpPr>
            <a:cxnSpLocks/>
          </p:cNvCxnSpPr>
          <p:nvPr/>
        </p:nvCxnSpPr>
        <p:spPr>
          <a:xfrm>
            <a:off x="1637204" y="3045886"/>
            <a:ext cx="275610"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96F001F-C562-2B49-AF3F-9408ED12C4DF}"/>
              </a:ext>
            </a:extLst>
          </p:cNvPr>
          <p:cNvCxnSpPr>
            <a:cxnSpLocks/>
            <a:endCxn id="166" idx="2"/>
          </p:cNvCxnSpPr>
          <p:nvPr/>
        </p:nvCxnSpPr>
        <p:spPr>
          <a:xfrm flipV="1">
            <a:off x="659661" y="4065675"/>
            <a:ext cx="14369" cy="10679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7BDA1C7-2E05-F340-A02B-563EA02E1B65}"/>
              </a:ext>
            </a:extLst>
          </p:cNvPr>
          <p:cNvCxnSpPr>
            <a:cxnSpLocks/>
          </p:cNvCxnSpPr>
          <p:nvPr/>
        </p:nvCxnSpPr>
        <p:spPr>
          <a:xfrm flipV="1">
            <a:off x="3083151" y="2624314"/>
            <a:ext cx="14369" cy="1067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a16="http://schemas.microsoft.com/office/drawing/2014/main" id="{2E14FD72-BED9-6A4E-BE08-4E941247A217}"/>
              </a:ext>
            </a:extLst>
          </p:cNvPr>
          <p:cNvSpPr/>
          <p:nvPr/>
        </p:nvSpPr>
        <p:spPr>
          <a:xfrm>
            <a:off x="2171596" y="3252902"/>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7" name="Picture 2">
            <a:extLst>
              <a:ext uri="{FF2B5EF4-FFF2-40B4-BE49-F238E27FC236}">
                <a16:creationId xmlns:a16="http://schemas.microsoft.com/office/drawing/2014/main" id="{066AA817-383C-C245-AE7E-6628A9251261}"/>
              </a:ext>
            </a:extLst>
          </p:cNvPr>
          <p:cNvPicPr>
            <a:picLocks noChangeAspect="1" noChangeArrowheads="1"/>
          </p:cNvPicPr>
          <p:nvPr/>
        </p:nvPicPr>
        <p:blipFill>
          <a:blip r:embed="rId16"/>
          <a:srcRect/>
          <a:stretch/>
        </p:blipFill>
        <p:spPr bwMode="auto">
          <a:xfrm>
            <a:off x="1081238" y="3218826"/>
            <a:ext cx="817929" cy="2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8" name="Straight Connector 177">
            <a:extLst>
              <a:ext uri="{FF2B5EF4-FFF2-40B4-BE49-F238E27FC236}">
                <a16:creationId xmlns:a16="http://schemas.microsoft.com/office/drawing/2014/main" id="{BA6D9C15-1B55-E64E-BE85-94DFA186546E}"/>
              </a:ext>
            </a:extLst>
          </p:cNvPr>
          <p:cNvCxnSpPr>
            <a:cxnSpLocks/>
          </p:cNvCxnSpPr>
          <p:nvPr/>
        </p:nvCxnSpPr>
        <p:spPr>
          <a:xfrm flipV="1">
            <a:off x="1921177" y="3309971"/>
            <a:ext cx="205325" cy="5310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79" name="Picture 2" descr="https://files.constantcontact.com/de12d7ad001/8679f28e-6cb5-4996-95cc-af1b0ae6c7da.png">
            <a:extLst>
              <a:ext uri="{FF2B5EF4-FFF2-40B4-BE49-F238E27FC236}">
                <a16:creationId xmlns:a16="http://schemas.microsoft.com/office/drawing/2014/main" id="{384AAFC6-6958-F740-B8D4-D1F15C8AA7B8}"/>
              </a:ext>
            </a:extLst>
          </p:cNvPr>
          <p:cNvPicPr>
            <a:picLocks noChangeAspect="1" noChangeArrowheads="1"/>
          </p:cNvPicPr>
          <p:nvPr/>
        </p:nvPicPr>
        <p:blipFill>
          <a:blip r:link="rId17">
            <a:extLst>
              <a:ext uri="{28A0092B-C50C-407E-A947-70E740481C1C}">
                <a14:useLocalDpi xmlns:a14="http://schemas.microsoft.com/office/drawing/2010/main" val="0"/>
              </a:ext>
            </a:extLst>
          </a:blip>
          <a:srcRect/>
          <a:stretch>
            <a:fillRect/>
          </a:stretch>
        </p:blipFill>
        <p:spPr bwMode="auto">
          <a:xfrm>
            <a:off x="5997289" y="1782889"/>
            <a:ext cx="272995" cy="28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179">
            <a:extLst>
              <a:ext uri="{FF2B5EF4-FFF2-40B4-BE49-F238E27FC236}">
                <a16:creationId xmlns:a16="http://schemas.microsoft.com/office/drawing/2014/main" id="{4ED9E249-771F-324F-AAC0-8A6ADF0FCCF1}"/>
              </a:ext>
            </a:extLst>
          </p:cNvPr>
          <p:cNvPicPr>
            <a:picLocks noChangeAspect="1"/>
          </p:cNvPicPr>
          <p:nvPr/>
        </p:nvPicPr>
        <p:blipFill>
          <a:blip r:embed="rId18"/>
          <a:stretch>
            <a:fillRect/>
          </a:stretch>
        </p:blipFill>
        <p:spPr>
          <a:xfrm>
            <a:off x="912367" y="2600830"/>
            <a:ext cx="663076" cy="149331"/>
          </a:xfrm>
          <a:prstGeom prst="rect">
            <a:avLst/>
          </a:prstGeom>
        </p:spPr>
      </p:pic>
      <p:pic>
        <p:nvPicPr>
          <p:cNvPr id="181" name="Picture 180">
            <a:extLst>
              <a:ext uri="{FF2B5EF4-FFF2-40B4-BE49-F238E27FC236}">
                <a16:creationId xmlns:a16="http://schemas.microsoft.com/office/drawing/2014/main" id="{EB79B75D-715D-5B4A-9DBD-233DCD5A8170}"/>
              </a:ext>
            </a:extLst>
          </p:cNvPr>
          <p:cNvPicPr>
            <a:picLocks noChangeAspect="1"/>
          </p:cNvPicPr>
          <p:nvPr/>
        </p:nvPicPr>
        <p:blipFill>
          <a:blip r:embed="rId19"/>
          <a:stretch>
            <a:fillRect/>
          </a:stretch>
        </p:blipFill>
        <p:spPr>
          <a:xfrm>
            <a:off x="1165273" y="3515620"/>
            <a:ext cx="713548" cy="267328"/>
          </a:xfrm>
          <a:prstGeom prst="rect">
            <a:avLst/>
          </a:prstGeom>
        </p:spPr>
      </p:pic>
      <p:sp>
        <p:nvSpPr>
          <p:cNvPr id="182" name="Rectangle 181">
            <a:extLst>
              <a:ext uri="{FF2B5EF4-FFF2-40B4-BE49-F238E27FC236}">
                <a16:creationId xmlns:a16="http://schemas.microsoft.com/office/drawing/2014/main" id="{A6120D10-856C-B440-8BF6-B688A72D1BE1}"/>
              </a:ext>
            </a:extLst>
          </p:cNvPr>
          <p:cNvSpPr/>
          <p:nvPr/>
        </p:nvSpPr>
        <p:spPr>
          <a:xfrm>
            <a:off x="7130431" y="2293220"/>
            <a:ext cx="608323" cy="276999"/>
          </a:xfrm>
          <a:prstGeom prst="rect">
            <a:avLst/>
          </a:prstGeom>
        </p:spPr>
        <p:txBody>
          <a:bodyPr wrap="square">
            <a:spAutoFit/>
          </a:bodyPr>
          <a:lstStyle/>
          <a:p>
            <a:pPr algn="ctr"/>
            <a:r>
              <a:rPr lang="en-US" sz="400" b="1" dirty="0">
                <a:solidFill>
                  <a:srgbClr val="999999"/>
                </a:solidFill>
                <a:latin typeface="Georgia" panose="02040502050405020303" pitchFamily="18" charset="0"/>
              </a:rPr>
              <a:t>Professional </a:t>
            </a:r>
          </a:p>
          <a:p>
            <a:pPr algn="ctr"/>
            <a:r>
              <a:rPr lang="en-US" sz="400" b="1" dirty="0">
                <a:solidFill>
                  <a:srgbClr val="999999"/>
                </a:solidFill>
                <a:latin typeface="Georgia" panose="02040502050405020303" pitchFamily="18" charset="0"/>
              </a:rPr>
              <a:t>Payroll Concepts, Inc.</a:t>
            </a:r>
            <a:endParaRPr lang="en-US" sz="400" dirty="0"/>
          </a:p>
        </p:txBody>
      </p:sp>
      <p:cxnSp>
        <p:nvCxnSpPr>
          <p:cNvPr id="183" name="Straight Connector 182">
            <a:extLst>
              <a:ext uri="{FF2B5EF4-FFF2-40B4-BE49-F238E27FC236}">
                <a16:creationId xmlns:a16="http://schemas.microsoft.com/office/drawing/2014/main" id="{66936620-40AC-F748-B7A0-9AC5B6F39837}"/>
              </a:ext>
            </a:extLst>
          </p:cNvPr>
          <p:cNvCxnSpPr>
            <a:cxnSpLocks/>
          </p:cNvCxnSpPr>
          <p:nvPr/>
        </p:nvCxnSpPr>
        <p:spPr>
          <a:xfrm flipV="1">
            <a:off x="5917228" y="2071648"/>
            <a:ext cx="77278" cy="7727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0315962-F152-2245-A168-4AD0670D5A65}"/>
              </a:ext>
            </a:extLst>
          </p:cNvPr>
          <p:cNvCxnSpPr>
            <a:cxnSpLocks/>
          </p:cNvCxnSpPr>
          <p:nvPr/>
        </p:nvCxnSpPr>
        <p:spPr>
          <a:xfrm flipV="1">
            <a:off x="1937965" y="3390648"/>
            <a:ext cx="177219" cy="1210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C7C0C0B-A730-2B44-B4B1-866ABF2D4CDD}"/>
              </a:ext>
            </a:extLst>
          </p:cNvPr>
          <p:cNvCxnSpPr>
            <a:cxnSpLocks/>
          </p:cNvCxnSpPr>
          <p:nvPr/>
        </p:nvCxnSpPr>
        <p:spPr>
          <a:xfrm flipH="1">
            <a:off x="6249274" y="2475272"/>
            <a:ext cx="740654" cy="204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4F3D7B7-7A08-674C-B9BB-638B136AF7CE}"/>
              </a:ext>
            </a:extLst>
          </p:cNvPr>
          <p:cNvCxnSpPr>
            <a:cxnSpLocks/>
          </p:cNvCxnSpPr>
          <p:nvPr/>
        </p:nvCxnSpPr>
        <p:spPr>
          <a:xfrm flipV="1">
            <a:off x="1586127" y="2654593"/>
            <a:ext cx="169754"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87" name="Picture 186">
            <a:extLst>
              <a:ext uri="{FF2B5EF4-FFF2-40B4-BE49-F238E27FC236}">
                <a16:creationId xmlns:a16="http://schemas.microsoft.com/office/drawing/2014/main" id="{44B8535A-BEBB-A040-B5A4-DA01AAF9592E}"/>
              </a:ext>
            </a:extLst>
          </p:cNvPr>
          <p:cNvPicPr>
            <a:picLocks noChangeAspect="1"/>
          </p:cNvPicPr>
          <p:nvPr/>
        </p:nvPicPr>
        <p:blipFill>
          <a:blip r:embed="rId20"/>
          <a:stretch>
            <a:fillRect/>
          </a:stretch>
        </p:blipFill>
        <p:spPr>
          <a:xfrm>
            <a:off x="6723760" y="3874562"/>
            <a:ext cx="903864" cy="205060"/>
          </a:xfrm>
          <a:prstGeom prst="rect">
            <a:avLst/>
          </a:prstGeom>
        </p:spPr>
      </p:pic>
      <p:sp>
        <p:nvSpPr>
          <p:cNvPr id="188" name="Oval 187">
            <a:extLst>
              <a:ext uri="{FF2B5EF4-FFF2-40B4-BE49-F238E27FC236}">
                <a16:creationId xmlns:a16="http://schemas.microsoft.com/office/drawing/2014/main" id="{0D961968-EF77-224A-A232-1CCAB522AC8E}"/>
              </a:ext>
            </a:extLst>
          </p:cNvPr>
          <p:cNvSpPr/>
          <p:nvPr/>
        </p:nvSpPr>
        <p:spPr>
          <a:xfrm>
            <a:off x="6270798" y="2897718"/>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9" name="Straight Connector 188">
            <a:extLst>
              <a:ext uri="{FF2B5EF4-FFF2-40B4-BE49-F238E27FC236}">
                <a16:creationId xmlns:a16="http://schemas.microsoft.com/office/drawing/2014/main" id="{D89A74A0-1F03-804C-8A8F-B2F6B133DBE4}"/>
              </a:ext>
            </a:extLst>
          </p:cNvPr>
          <p:cNvCxnSpPr>
            <a:cxnSpLocks/>
            <a:stCxn id="20" idx="1"/>
            <a:endCxn id="103" idx="1"/>
          </p:cNvCxnSpPr>
          <p:nvPr/>
        </p:nvCxnSpPr>
        <p:spPr>
          <a:xfrm flipH="1">
            <a:off x="6403282" y="2669165"/>
            <a:ext cx="714356" cy="22855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90" name="Picture 189">
            <a:extLst>
              <a:ext uri="{FF2B5EF4-FFF2-40B4-BE49-F238E27FC236}">
                <a16:creationId xmlns:a16="http://schemas.microsoft.com/office/drawing/2014/main" id="{58595551-0C10-0846-B1D5-2244EB8499C4}"/>
              </a:ext>
            </a:extLst>
          </p:cNvPr>
          <p:cNvPicPr>
            <a:picLocks noChangeAspect="1"/>
          </p:cNvPicPr>
          <p:nvPr/>
        </p:nvPicPr>
        <p:blipFill>
          <a:blip r:embed="rId21"/>
          <a:srcRect/>
          <a:stretch/>
        </p:blipFill>
        <p:spPr>
          <a:xfrm>
            <a:off x="2754219" y="1093357"/>
            <a:ext cx="740519" cy="317750"/>
          </a:xfrm>
          <a:prstGeom prst="rect">
            <a:avLst/>
          </a:prstGeom>
        </p:spPr>
      </p:pic>
      <p:sp>
        <p:nvSpPr>
          <p:cNvPr id="191" name="Oval 190">
            <a:extLst>
              <a:ext uri="{FF2B5EF4-FFF2-40B4-BE49-F238E27FC236}">
                <a16:creationId xmlns:a16="http://schemas.microsoft.com/office/drawing/2014/main" id="{0094BC65-496C-0442-AA39-6191B59B9618}"/>
              </a:ext>
            </a:extLst>
          </p:cNvPr>
          <p:cNvSpPr/>
          <p:nvPr/>
        </p:nvSpPr>
        <p:spPr>
          <a:xfrm>
            <a:off x="2619216" y="2087336"/>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a:extLst>
              <a:ext uri="{FF2B5EF4-FFF2-40B4-BE49-F238E27FC236}">
                <a16:creationId xmlns:a16="http://schemas.microsoft.com/office/drawing/2014/main" id="{25803F57-521C-504F-94B8-B9758FC5A0AC}"/>
              </a:ext>
            </a:extLst>
          </p:cNvPr>
          <p:cNvCxnSpPr>
            <a:cxnSpLocks/>
          </p:cNvCxnSpPr>
          <p:nvPr/>
        </p:nvCxnSpPr>
        <p:spPr>
          <a:xfrm flipV="1">
            <a:off x="2737874" y="1418916"/>
            <a:ext cx="350722" cy="65474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3" name="Oval 192">
            <a:extLst>
              <a:ext uri="{FF2B5EF4-FFF2-40B4-BE49-F238E27FC236}">
                <a16:creationId xmlns:a16="http://schemas.microsoft.com/office/drawing/2014/main" id="{D9B64F79-196D-6D4B-8671-603C0A7250FA}"/>
              </a:ext>
            </a:extLst>
          </p:cNvPr>
          <p:cNvSpPr/>
          <p:nvPr/>
        </p:nvSpPr>
        <p:spPr>
          <a:xfrm>
            <a:off x="4510657" y="3576954"/>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Connector 193">
            <a:extLst>
              <a:ext uri="{FF2B5EF4-FFF2-40B4-BE49-F238E27FC236}">
                <a16:creationId xmlns:a16="http://schemas.microsoft.com/office/drawing/2014/main" id="{004DE389-0537-3A4B-BAFE-D5EA4DF18392}"/>
              </a:ext>
            </a:extLst>
          </p:cNvPr>
          <p:cNvCxnSpPr>
            <a:cxnSpLocks/>
          </p:cNvCxnSpPr>
          <p:nvPr/>
        </p:nvCxnSpPr>
        <p:spPr>
          <a:xfrm flipH="1" flipV="1">
            <a:off x="3083764" y="1423558"/>
            <a:ext cx="1400153" cy="211147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95" name="Picture 194" descr="A picture containing drawing, plate, food&#10;&#10;Description automatically generated">
            <a:extLst>
              <a:ext uri="{FF2B5EF4-FFF2-40B4-BE49-F238E27FC236}">
                <a16:creationId xmlns:a16="http://schemas.microsoft.com/office/drawing/2014/main" id="{B0B6F70B-E42D-3D46-B262-8FF6EAB28585}"/>
              </a:ext>
            </a:extLst>
          </p:cNvPr>
          <p:cNvPicPr>
            <a:picLocks noChangeAspect="1"/>
          </p:cNvPicPr>
          <p:nvPr/>
        </p:nvPicPr>
        <p:blipFill>
          <a:blip r:embed="rId22"/>
          <a:stretch>
            <a:fillRect/>
          </a:stretch>
        </p:blipFill>
        <p:spPr>
          <a:xfrm>
            <a:off x="7416873" y="1394453"/>
            <a:ext cx="693739" cy="183305"/>
          </a:xfrm>
          <a:prstGeom prst="rect">
            <a:avLst/>
          </a:prstGeom>
        </p:spPr>
      </p:pic>
      <p:sp>
        <p:nvSpPr>
          <p:cNvPr id="196" name="Oval 195">
            <a:extLst>
              <a:ext uri="{FF2B5EF4-FFF2-40B4-BE49-F238E27FC236}">
                <a16:creationId xmlns:a16="http://schemas.microsoft.com/office/drawing/2014/main" id="{57B8B522-6807-694D-889F-CA78AD4D319D}"/>
              </a:ext>
            </a:extLst>
          </p:cNvPr>
          <p:cNvSpPr/>
          <p:nvPr/>
        </p:nvSpPr>
        <p:spPr>
          <a:xfrm>
            <a:off x="6887411" y="1736299"/>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09699CE6-78BF-874D-ABB9-AC06172F8487}"/>
              </a:ext>
            </a:extLst>
          </p:cNvPr>
          <p:cNvCxnSpPr>
            <a:cxnSpLocks/>
          </p:cNvCxnSpPr>
          <p:nvPr/>
        </p:nvCxnSpPr>
        <p:spPr>
          <a:xfrm flipH="1">
            <a:off x="7003407" y="1538656"/>
            <a:ext cx="344831" cy="1833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Oval 197">
            <a:extLst>
              <a:ext uri="{FF2B5EF4-FFF2-40B4-BE49-F238E27FC236}">
                <a16:creationId xmlns:a16="http://schemas.microsoft.com/office/drawing/2014/main" id="{3C317CFF-3ED4-2F41-9A25-2178BD8400F4}"/>
              </a:ext>
            </a:extLst>
          </p:cNvPr>
          <p:cNvSpPr/>
          <p:nvPr/>
        </p:nvSpPr>
        <p:spPr>
          <a:xfrm>
            <a:off x="6783018" y="1989302"/>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9" name="Picture 198">
            <a:extLst>
              <a:ext uri="{FF2B5EF4-FFF2-40B4-BE49-F238E27FC236}">
                <a16:creationId xmlns:a16="http://schemas.microsoft.com/office/drawing/2014/main" id="{4530A3B9-3C45-8C41-A01C-D1688ECE381A}"/>
              </a:ext>
            </a:extLst>
          </p:cNvPr>
          <p:cNvPicPr>
            <a:picLocks noChangeAspect="1"/>
          </p:cNvPicPr>
          <p:nvPr/>
        </p:nvPicPr>
        <p:blipFill>
          <a:blip r:embed="rId7"/>
          <a:stretch>
            <a:fillRect/>
          </a:stretch>
        </p:blipFill>
        <p:spPr>
          <a:xfrm>
            <a:off x="6027991" y="936298"/>
            <a:ext cx="1464937" cy="272935"/>
          </a:xfrm>
          <a:prstGeom prst="rect">
            <a:avLst/>
          </a:prstGeom>
          <a:effectLst/>
        </p:spPr>
      </p:pic>
      <p:cxnSp>
        <p:nvCxnSpPr>
          <p:cNvPr id="200" name="Straight Connector 199">
            <a:extLst>
              <a:ext uri="{FF2B5EF4-FFF2-40B4-BE49-F238E27FC236}">
                <a16:creationId xmlns:a16="http://schemas.microsoft.com/office/drawing/2014/main" id="{30A35C1D-1AE3-0349-A916-AB81878037A6}"/>
              </a:ext>
            </a:extLst>
          </p:cNvPr>
          <p:cNvCxnSpPr>
            <a:cxnSpLocks/>
            <a:endCxn id="198" idx="0"/>
          </p:cNvCxnSpPr>
          <p:nvPr/>
        </p:nvCxnSpPr>
        <p:spPr>
          <a:xfrm>
            <a:off x="6703148" y="1290610"/>
            <a:ext cx="127273" cy="69869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01" name="Picture 200" descr="A close up of a sign&#10;&#10;Description automatically generated">
            <a:extLst>
              <a:ext uri="{FF2B5EF4-FFF2-40B4-BE49-F238E27FC236}">
                <a16:creationId xmlns:a16="http://schemas.microsoft.com/office/drawing/2014/main" id="{710753FE-5266-F142-A940-6A3A16395B78}"/>
              </a:ext>
            </a:extLst>
          </p:cNvPr>
          <p:cNvPicPr>
            <a:picLocks noChangeAspect="1"/>
          </p:cNvPicPr>
          <p:nvPr/>
        </p:nvPicPr>
        <p:blipFill>
          <a:blip r:embed="rId23"/>
          <a:stretch>
            <a:fillRect/>
          </a:stretch>
        </p:blipFill>
        <p:spPr>
          <a:xfrm>
            <a:off x="6773809" y="4119070"/>
            <a:ext cx="700617" cy="349684"/>
          </a:xfrm>
          <a:prstGeom prst="rect">
            <a:avLst/>
          </a:prstGeom>
        </p:spPr>
      </p:pic>
      <p:sp>
        <p:nvSpPr>
          <p:cNvPr id="202" name="Oval 201">
            <a:extLst>
              <a:ext uri="{FF2B5EF4-FFF2-40B4-BE49-F238E27FC236}">
                <a16:creationId xmlns:a16="http://schemas.microsoft.com/office/drawing/2014/main" id="{68F8BA59-8360-C343-8173-1E31804F42A5}"/>
              </a:ext>
            </a:extLst>
          </p:cNvPr>
          <p:cNvSpPr/>
          <p:nvPr/>
        </p:nvSpPr>
        <p:spPr>
          <a:xfrm>
            <a:off x="6488212" y="4054052"/>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951038BB-972B-3D4E-8E53-5BE7AA966B78}"/>
              </a:ext>
            </a:extLst>
          </p:cNvPr>
          <p:cNvCxnSpPr>
            <a:cxnSpLocks/>
          </p:cNvCxnSpPr>
          <p:nvPr/>
        </p:nvCxnSpPr>
        <p:spPr>
          <a:xfrm flipH="1" flipV="1">
            <a:off x="6616036" y="4172465"/>
            <a:ext cx="87112" cy="3809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04" name="Picture 203" descr="A close up of a sign&#10;&#10;Description automatically generated">
            <a:extLst>
              <a:ext uri="{FF2B5EF4-FFF2-40B4-BE49-F238E27FC236}">
                <a16:creationId xmlns:a16="http://schemas.microsoft.com/office/drawing/2014/main" id="{9AF30A6F-A3E7-684A-BBD6-D01FF98A0C76}"/>
              </a:ext>
            </a:extLst>
          </p:cNvPr>
          <p:cNvPicPr>
            <a:picLocks noChangeAspect="1"/>
          </p:cNvPicPr>
          <p:nvPr/>
        </p:nvPicPr>
        <p:blipFill>
          <a:blip r:embed="rId24"/>
          <a:stretch>
            <a:fillRect/>
          </a:stretch>
        </p:blipFill>
        <p:spPr>
          <a:xfrm>
            <a:off x="703076" y="3045886"/>
            <a:ext cx="868296" cy="132132"/>
          </a:xfrm>
          <a:prstGeom prst="rect">
            <a:avLst/>
          </a:prstGeom>
        </p:spPr>
      </p:pic>
      <p:pic>
        <p:nvPicPr>
          <p:cNvPr id="205" name="Picture 204" descr="A picture containing drawing&#10;&#10;Description automatically generated">
            <a:extLst>
              <a:ext uri="{FF2B5EF4-FFF2-40B4-BE49-F238E27FC236}">
                <a16:creationId xmlns:a16="http://schemas.microsoft.com/office/drawing/2014/main" id="{71E6544F-0031-2E4B-BFE8-22912178B691}"/>
              </a:ext>
            </a:extLst>
          </p:cNvPr>
          <p:cNvPicPr>
            <a:picLocks noChangeAspect="1"/>
          </p:cNvPicPr>
          <p:nvPr/>
        </p:nvPicPr>
        <p:blipFill>
          <a:blip r:embed="rId25"/>
          <a:stretch>
            <a:fillRect/>
          </a:stretch>
        </p:blipFill>
        <p:spPr>
          <a:xfrm>
            <a:off x="4572000" y="1131151"/>
            <a:ext cx="1149257" cy="318918"/>
          </a:xfrm>
          <a:prstGeom prst="rect">
            <a:avLst/>
          </a:prstGeom>
        </p:spPr>
      </p:pic>
      <p:sp>
        <p:nvSpPr>
          <p:cNvPr id="206" name="Oval 205">
            <a:extLst>
              <a:ext uri="{FF2B5EF4-FFF2-40B4-BE49-F238E27FC236}">
                <a16:creationId xmlns:a16="http://schemas.microsoft.com/office/drawing/2014/main" id="{DC282C4C-86CF-4364-91FB-21589A982EE2}"/>
              </a:ext>
            </a:extLst>
          </p:cNvPr>
          <p:cNvSpPr/>
          <p:nvPr/>
        </p:nvSpPr>
        <p:spPr>
          <a:xfrm>
            <a:off x="3670843" y="2706543"/>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 name="Picture 206" descr="A picture containing laptop, sitting, black, computer&#10;&#10;Description automatically generated">
            <a:extLst>
              <a:ext uri="{FF2B5EF4-FFF2-40B4-BE49-F238E27FC236}">
                <a16:creationId xmlns:a16="http://schemas.microsoft.com/office/drawing/2014/main" id="{B43D77EB-42CA-4E2A-929D-AC616D943AFF}"/>
              </a:ext>
            </a:extLst>
          </p:cNvPr>
          <p:cNvPicPr>
            <a:picLocks noChangeAspect="1"/>
          </p:cNvPicPr>
          <p:nvPr/>
        </p:nvPicPr>
        <p:blipFill>
          <a:blip r:embed="rId26"/>
          <a:stretch>
            <a:fillRect/>
          </a:stretch>
        </p:blipFill>
        <p:spPr>
          <a:xfrm>
            <a:off x="3601273" y="900399"/>
            <a:ext cx="791104" cy="544983"/>
          </a:xfrm>
          <a:prstGeom prst="rect">
            <a:avLst/>
          </a:prstGeom>
        </p:spPr>
      </p:pic>
      <p:cxnSp>
        <p:nvCxnSpPr>
          <p:cNvPr id="208" name="Straight Connector 207">
            <a:extLst>
              <a:ext uri="{FF2B5EF4-FFF2-40B4-BE49-F238E27FC236}">
                <a16:creationId xmlns:a16="http://schemas.microsoft.com/office/drawing/2014/main" id="{48FD83F1-FFC1-47E4-9CDD-334215997395}"/>
              </a:ext>
            </a:extLst>
          </p:cNvPr>
          <p:cNvCxnSpPr>
            <a:cxnSpLocks/>
          </p:cNvCxnSpPr>
          <p:nvPr/>
        </p:nvCxnSpPr>
        <p:spPr>
          <a:xfrm flipH="1">
            <a:off x="3742512" y="1493786"/>
            <a:ext cx="200040" cy="11688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E18DD35A-0D44-4D0E-A7EC-65D86C392ABC}"/>
              </a:ext>
            </a:extLst>
          </p:cNvPr>
          <p:cNvSpPr/>
          <p:nvPr/>
        </p:nvSpPr>
        <p:spPr>
          <a:xfrm>
            <a:off x="3474156" y="1825695"/>
            <a:ext cx="94805" cy="94805"/>
          </a:xfrm>
          <a:prstGeom prst="ellipse">
            <a:avLst/>
          </a:prstGeom>
          <a:no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0" name="Straight Connector 209">
            <a:extLst>
              <a:ext uri="{FF2B5EF4-FFF2-40B4-BE49-F238E27FC236}">
                <a16:creationId xmlns:a16="http://schemas.microsoft.com/office/drawing/2014/main" id="{58533D0F-C2DB-459D-88E1-7D0ABECB6395}"/>
              </a:ext>
            </a:extLst>
          </p:cNvPr>
          <p:cNvCxnSpPr>
            <a:cxnSpLocks/>
          </p:cNvCxnSpPr>
          <p:nvPr/>
        </p:nvCxnSpPr>
        <p:spPr>
          <a:xfrm flipH="1">
            <a:off x="3577379" y="1495586"/>
            <a:ext cx="288319" cy="30682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243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6</a:t>
            </a:r>
          </a:p>
        </p:txBody>
      </p:sp>
      <p:sp>
        <p:nvSpPr>
          <p:cNvPr id="3" name="Text Placeholder 2"/>
          <p:cNvSpPr>
            <a:spLocks noGrp="1"/>
          </p:cNvSpPr>
          <p:nvPr>
            <p:ph type="body" idx="1"/>
          </p:nvPr>
        </p:nvSpPr>
        <p:spPr>
          <a:xfrm>
            <a:off x="283566" y="2696792"/>
            <a:ext cx="6923145" cy="1000098"/>
          </a:xfrm>
        </p:spPr>
        <p:txBody>
          <a:bodyPr>
            <a:normAutofit/>
          </a:bodyPr>
          <a:lstStyle/>
          <a:p>
            <a:r>
              <a:rPr lang="en-US" sz="3600" b="1" dirty="0"/>
              <a:t>Q&amp;A</a:t>
            </a:r>
          </a:p>
        </p:txBody>
      </p:sp>
    </p:spTree>
    <p:extLst>
      <p:ext uri="{BB962C8B-B14F-4D97-AF65-F5344CB8AC3E}">
        <p14:creationId xmlns:p14="http://schemas.microsoft.com/office/powerpoint/2010/main" val="2949612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8AD8F155-46B4-4E06-B4E1-A5521355BC33}"/>
              </a:ext>
            </a:extLst>
          </p:cNvPr>
          <p:cNvSpPr>
            <a:spLocks noGrp="1"/>
          </p:cNvSpPr>
          <p:nvPr>
            <p:ph type="title"/>
          </p:nvPr>
        </p:nvSpPr>
        <p:spPr>
          <a:xfrm>
            <a:off x="520110" y="401818"/>
            <a:ext cx="7886700" cy="367238"/>
          </a:xfrm>
        </p:spPr>
        <p:txBody>
          <a:bodyPr/>
          <a:lstStyle/>
          <a:p>
            <a:r>
              <a:rPr lang="en-US" dirty="0"/>
              <a:t>Instructions for Submitting Questions with </a:t>
            </a:r>
            <a:r>
              <a:rPr lang="en-US" dirty="0" err="1"/>
              <a:t>GoToWebinar</a:t>
            </a:r>
            <a:endParaRPr lang="en-US" dirty="0"/>
          </a:p>
        </p:txBody>
      </p:sp>
      <p:sp>
        <p:nvSpPr>
          <p:cNvPr id="29" name="Content Placeholder 3">
            <a:extLst>
              <a:ext uri="{FF2B5EF4-FFF2-40B4-BE49-F238E27FC236}">
                <a16:creationId xmlns:a16="http://schemas.microsoft.com/office/drawing/2014/main" id="{1B8FC173-9B4E-4F49-9FC9-5360247F8034}"/>
              </a:ext>
            </a:extLst>
          </p:cNvPr>
          <p:cNvSpPr txBox="1">
            <a:spLocks/>
          </p:cNvSpPr>
          <p:nvPr/>
        </p:nvSpPr>
        <p:spPr>
          <a:xfrm>
            <a:off x="1072272" y="1085993"/>
            <a:ext cx="7322457" cy="3565448"/>
          </a:xfrm>
          <a:prstGeom prst="rect">
            <a:avLst/>
          </a:prstGeom>
        </p:spPr>
        <p:txBody>
          <a:bodyPr/>
          <a:lstStyle>
            <a:lvl1pPr marL="86914" indent="-86914" algn="l" defTabSz="685783" rtl="0" eaLnBrk="1" latinLnBrk="0" hangingPunct="1">
              <a:lnSpc>
                <a:spcPct val="90000"/>
              </a:lnSpc>
              <a:spcBef>
                <a:spcPts val="750"/>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1pPr>
            <a:lvl2pPr marL="260741" indent="-86914" algn="l" defTabSz="685783" rtl="0" eaLnBrk="1" latinLnBrk="0" hangingPunct="1">
              <a:lnSpc>
                <a:spcPct val="90000"/>
              </a:lnSpc>
              <a:spcBef>
                <a:spcPts val="375"/>
              </a:spcBef>
              <a:buClr>
                <a:schemeClr val="accent1"/>
              </a:buClr>
              <a:buFont typeface="System Font Regular"/>
              <a:buChar char="–"/>
              <a:tabLst/>
              <a:defRPr sz="1050" kern="1200" spc="-15" baseline="0">
                <a:solidFill>
                  <a:schemeClr val="accent2"/>
                </a:solidFill>
                <a:latin typeface="+mn-lt"/>
                <a:ea typeface="+mn-ea"/>
                <a:cs typeface="+mn-cs"/>
              </a:defRPr>
            </a:lvl2pPr>
            <a:lvl3pPr marL="429806"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3pPr>
            <a:lvl4pPr marL="603632"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4pPr>
            <a:lvl5pPr marL="772697"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400" dirty="0"/>
              <a:t>When you launched </a:t>
            </a:r>
            <a:r>
              <a:rPr lang="en-US" sz="1400" dirty="0" err="1"/>
              <a:t>GoToWebinar</a:t>
            </a:r>
            <a:r>
              <a:rPr lang="en-US" sz="1400" dirty="0"/>
              <a:t>, a control panel and a screen share window opened up</a:t>
            </a:r>
            <a:br>
              <a:rPr lang="en-US" sz="1400" dirty="0"/>
            </a:br>
            <a:endParaRPr lang="en-US" sz="1400" dirty="0"/>
          </a:p>
          <a:p>
            <a:pPr>
              <a:lnSpc>
                <a:spcPct val="100000"/>
              </a:lnSpc>
            </a:pPr>
            <a:r>
              <a:rPr lang="en-US" sz="1400" dirty="0"/>
              <a:t>In the control panel, there is a dropdown section entitled, “Questions”  </a:t>
            </a:r>
            <a:br>
              <a:rPr lang="en-US" sz="1400" dirty="0"/>
            </a:br>
            <a:endParaRPr lang="en-US" sz="1400" dirty="0"/>
          </a:p>
          <a:p>
            <a:pPr>
              <a:lnSpc>
                <a:spcPct val="100000"/>
              </a:lnSpc>
            </a:pPr>
            <a:r>
              <a:rPr lang="en-US" sz="1400" dirty="0"/>
              <a:t>Open up that section and type your question into the dialog box and hit enter. </a:t>
            </a:r>
            <a:r>
              <a:rPr lang="en-US" sz="1400" b="1" dirty="0"/>
              <a:t>If you are a client, please put “CLIENT” in your question</a:t>
            </a:r>
            <a:br>
              <a:rPr lang="en-US" sz="1400" b="1" dirty="0"/>
            </a:br>
            <a:endParaRPr lang="en-US" sz="1400" b="1" dirty="0"/>
          </a:p>
          <a:p>
            <a:pPr>
              <a:lnSpc>
                <a:spcPct val="100000"/>
              </a:lnSpc>
            </a:pPr>
            <a:r>
              <a:rPr lang="en-US" sz="1400" dirty="0"/>
              <a:t>Please note that you will not see the questions or comments of others</a:t>
            </a:r>
            <a:br>
              <a:rPr lang="en-US" sz="1400" dirty="0"/>
            </a:br>
            <a:endParaRPr lang="en-US" sz="1400" dirty="0"/>
          </a:p>
          <a:p>
            <a:pPr>
              <a:lnSpc>
                <a:spcPct val="100000"/>
              </a:lnSpc>
            </a:pPr>
            <a:r>
              <a:rPr lang="en-US" sz="1400" dirty="0"/>
              <a:t>We will try to answer all the questions within the allotted time; however, if you did not get your question answered or if you come up with a question after the webinar ended, please contact </a:t>
            </a:r>
            <a:r>
              <a:rPr lang="en-US" sz="1400" b="1" dirty="0">
                <a:hlinkClick r:id="rId3"/>
              </a:rPr>
              <a:t>webinarHRhelp@Vensure.com</a:t>
            </a:r>
            <a:endParaRPr lang="en-US" sz="1400" dirty="0"/>
          </a:p>
        </p:txBody>
      </p:sp>
      <p:grpSp>
        <p:nvGrpSpPr>
          <p:cNvPr id="30" name="Group 29">
            <a:extLst>
              <a:ext uri="{FF2B5EF4-FFF2-40B4-BE49-F238E27FC236}">
                <a16:creationId xmlns:a16="http://schemas.microsoft.com/office/drawing/2014/main" id="{4342800A-BFAC-4133-A8D7-0C0F93F75C57}"/>
              </a:ext>
            </a:extLst>
          </p:cNvPr>
          <p:cNvGrpSpPr/>
          <p:nvPr/>
        </p:nvGrpSpPr>
        <p:grpSpPr>
          <a:xfrm>
            <a:off x="445342" y="1032781"/>
            <a:ext cx="492244" cy="2849830"/>
            <a:chOff x="557767" y="875169"/>
            <a:chExt cx="492244" cy="2849830"/>
          </a:xfrm>
        </p:grpSpPr>
        <p:pic>
          <p:nvPicPr>
            <p:cNvPr id="31" name="Graphic 6" descr="Browser window">
              <a:extLst>
                <a:ext uri="{FF2B5EF4-FFF2-40B4-BE49-F238E27FC236}">
                  <a16:creationId xmlns:a16="http://schemas.microsoft.com/office/drawing/2014/main" id="{6C64E161-2425-449B-87BB-A53C5D4AE1F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57767" y="875169"/>
              <a:ext cx="431583" cy="431583"/>
            </a:xfrm>
            <a:prstGeom prst="rect">
              <a:avLst/>
            </a:prstGeom>
          </p:spPr>
        </p:pic>
        <p:pic>
          <p:nvPicPr>
            <p:cNvPr id="32" name="Graphic 31" descr="Help">
              <a:extLst>
                <a:ext uri="{FF2B5EF4-FFF2-40B4-BE49-F238E27FC236}">
                  <a16:creationId xmlns:a16="http://schemas.microsoft.com/office/drawing/2014/main" id="{5610746A-B9F5-472D-B511-8B29D81FE74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80252" y="1448133"/>
              <a:ext cx="418957" cy="418957"/>
            </a:xfrm>
            <a:prstGeom prst="rect">
              <a:avLst/>
            </a:prstGeom>
          </p:spPr>
        </p:pic>
        <p:pic>
          <p:nvPicPr>
            <p:cNvPr id="33" name="Graphic 10" descr="Email">
              <a:extLst>
                <a:ext uri="{FF2B5EF4-FFF2-40B4-BE49-F238E27FC236}">
                  <a16:creationId xmlns:a16="http://schemas.microsoft.com/office/drawing/2014/main" id="{F904056F-C431-4D6F-A3D7-64687939D8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80253" y="3305333"/>
              <a:ext cx="419666" cy="419666"/>
            </a:xfrm>
            <a:prstGeom prst="rect">
              <a:avLst/>
            </a:prstGeom>
          </p:spPr>
        </p:pic>
        <p:pic>
          <p:nvPicPr>
            <p:cNvPr id="34" name="Graphic 12" descr="Chat RTL">
              <a:extLst>
                <a:ext uri="{FF2B5EF4-FFF2-40B4-BE49-F238E27FC236}">
                  <a16:creationId xmlns:a16="http://schemas.microsoft.com/office/drawing/2014/main" id="{FCC932EC-B44E-4940-82A4-52C7ED2F3F71}"/>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80252" y="2047368"/>
              <a:ext cx="469759" cy="469759"/>
            </a:xfrm>
            <a:prstGeom prst="rect">
              <a:avLst/>
            </a:prstGeom>
          </p:spPr>
        </p:pic>
        <p:pic>
          <p:nvPicPr>
            <p:cNvPr id="35" name="Graphic 14" descr="Eyes">
              <a:extLst>
                <a:ext uri="{FF2B5EF4-FFF2-40B4-BE49-F238E27FC236}">
                  <a16:creationId xmlns:a16="http://schemas.microsoft.com/office/drawing/2014/main" id="{A606F263-2A2A-4311-91BF-13C90FB8231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80252" y="2672974"/>
              <a:ext cx="469759" cy="469759"/>
            </a:xfrm>
            <a:prstGeom prst="rect">
              <a:avLst/>
            </a:prstGeom>
          </p:spPr>
        </p:pic>
      </p:grpSp>
    </p:spTree>
    <p:extLst>
      <p:ext uri="{BB962C8B-B14F-4D97-AF65-F5344CB8AC3E}">
        <p14:creationId xmlns:p14="http://schemas.microsoft.com/office/powerpoint/2010/main" val="4047094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413" y="731520"/>
            <a:ext cx="4326248" cy="1291590"/>
          </a:xfrm>
        </p:spPr>
        <p:txBody>
          <a:bodyPr/>
          <a:lstStyle/>
          <a:p>
            <a:r>
              <a:rPr lang="en-US" sz="4400" dirty="0"/>
              <a:t>Thank You for Your Time</a:t>
            </a:r>
          </a:p>
        </p:txBody>
      </p:sp>
    </p:spTree>
    <p:extLst>
      <p:ext uri="{BB962C8B-B14F-4D97-AF65-F5344CB8AC3E}">
        <p14:creationId xmlns:p14="http://schemas.microsoft.com/office/powerpoint/2010/main" val="2527815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8374E4-4030-CD46-9BB1-AABEF4A5B16E}"/>
              </a:ext>
            </a:extLst>
          </p:cNvPr>
          <p:cNvPicPr>
            <a:picLocks noChangeAspect="1"/>
          </p:cNvPicPr>
          <p:nvPr/>
        </p:nvPicPr>
        <p:blipFill rotWithShape="1">
          <a:blip r:embed="rId3" cstate="screen">
            <a:alphaModFix amt="4000"/>
            <a:extLst>
              <a:ext uri="{28A0092B-C50C-407E-A947-70E740481C1C}">
                <a14:useLocalDpi xmlns:a14="http://schemas.microsoft.com/office/drawing/2010/main"/>
              </a:ext>
            </a:extLst>
          </a:blip>
          <a:srcRect l="61616" t="21198" r="-1" b="4284"/>
          <a:stretch/>
        </p:blipFill>
        <p:spPr>
          <a:xfrm>
            <a:off x="0" y="8114"/>
            <a:ext cx="2764061" cy="5135386"/>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4"/>
          </p:nvPr>
        </p:nvSpPr>
        <p:spPr/>
        <p:txBody>
          <a:bodyPr/>
          <a:lstStyle/>
          <a:p>
            <a:fld id="{00000000-1234-1234-1234-123412341234}" type="slidenum">
              <a:rPr lang="en" smtClean="0"/>
              <a:pPr/>
              <a:t>3</a:t>
            </a:fld>
            <a:endParaRPr lang="en" dirty="0"/>
          </a:p>
        </p:txBody>
      </p:sp>
      <p:sp>
        <p:nvSpPr>
          <p:cNvPr id="6" name="Title 6">
            <a:extLst>
              <a:ext uri="{FF2B5EF4-FFF2-40B4-BE49-F238E27FC236}">
                <a16:creationId xmlns:a16="http://schemas.microsoft.com/office/drawing/2014/main" id="{13C26B49-29AD-2945-9DBD-306382F65351}"/>
              </a:ext>
            </a:extLst>
          </p:cNvPr>
          <p:cNvSpPr txBox="1">
            <a:spLocks/>
          </p:cNvSpPr>
          <p:nvPr/>
        </p:nvSpPr>
        <p:spPr>
          <a:xfrm>
            <a:off x="3142898" y="577117"/>
            <a:ext cx="2034012" cy="367238"/>
          </a:xfrm>
          <a:prstGeom prst="rect">
            <a:avLst/>
          </a:prstGeom>
        </p:spPr>
        <p:txBody>
          <a:bodyPr vert="horz" lIns="0" tIns="0" rIns="0" bIns="0" rtlCol="0" anchor="t" anchorCtr="0">
            <a:noAutofit/>
          </a:bodyPr>
          <a:lstStyle>
            <a:lvl1pPr algn="l" defTabSz="685783" rtl="0" eaLnBrk="1" latinLnBrk="0" hangingPunct="1">
              <a:lnSpc>
                <a:spcPct val="90000"/>
              </a:lnSpc>
              <a:spcBef>
                <a:spcPct val="0"/>
              </a:spcBef>
              <a:buNone/>
              <a:defRPr sz="2100" b="1" kern="1200" spc="-113">
                <a:solidFill>
                  <a:schemeClr val="accent1"/>
                </a:solidFill>
                <a:latin typeface="+mj-lt"/>
                <a:ea typeface="+mj-ea"/>
                <a:cs typeface="+mj-cs"/>
              </a:defRPr>
            </a:lvl1pPr>
          </a:lstStyle>
          <a:p>
            <a:pPr algn="ctr"/>
            <a:r>
              <a:rPr lang="en-US" sz="4000" spc="-300" dirty="0"/>
              <a:t>Agenda</a:t>
            </a:r>
          </a:p>
        </p:txBody>
      </p:sp>
      <p:grpSp>
        <p:nvGrpSpPr>
          <p:cNvPr id="8" name="Group 7">
            <a:extLst>
              <a:ext uri="{FF2B5EF4-FFF2-40B4-BE49-F238E27FC236}">
                <a16:creationId xmlns:a16="http://schemas.microsoft.com/office/drawing/2014/main" id="{CE5F974F-6477-2B4D-958C-CDCEBBB437AF}"/>
              </a:ext>
            </a:extLst>
          </p:cNvPr>
          <p:cNvGrpSpPr/>
          <p:nvPr/>
        </p:nvGrpSpPr>
        <p:grpSpPr>
          <a:xfrm>
            <a:off x="2873495" y="1445901"/>
            <a:ext cx="5666498" cy="2045433"/>
            <a:chOff x="2695695" y="1445901"/>
            <a:chExt cx="5666498" cy="2045433"/>
          </a:xfrm>
        </p:grpSpPr>
        <p:sp>
          <p:nvSpPr>
            <p:cNvPr id="9" name="Rounded Rectangle 8">
              <a:extLst>
                <a:ext uri="{FF2B5EF4-FFF2-40B4-BE49-F238E27FC236}">
                  <a16:creationId xmlns:a16="http://schemas.microsoft.com/office/drawing/2014/main" id="{C18FE6D2-4A81-6148-941F-CC4E73055764}"/>
                </a:ext>
              </a:extLst>
            </p:cNvPr>
            <p:cNvSpPr/>
            <p:nvPr/>
          </p:nvSpPr>
          <p:spPr>
            <a:xfrm>
              <a:off x="2887193" y="1479413"/>
              <a:ext cx="3114504" cy="315971"/>
            </a:xfrm>
            <a:prstGeom prst="roundRect">
              <a:avLst/>
            </a:prstGeom>
            <a:gradFill flip="none" rotWithShape="1">
              <a:gsLst>
                <a:gs pos="0">
                  <a:schemeClr val="accent2">
                    <a:lumMod val="20000"/>
                    <a:lumOff val="80000"/>
                  </a:schemeClr>
                </a:gs>
                <a:gs pos="99000">
                  <a:schemeClr val="accent2">
                    <a:lumMod val="20000"/>
                    <a:lumOff val="8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lvl="0" defTabSz="685783">
                <a:lnSpc>
                  <a:spcPct val="90000"/>
                </a:lnSpc>
                <a:spcBef>
                  <a:spcPts val="750"/>
                </a:spcBef>
                <a:buClr>
                  <a:srgbClr val="E05106"/>
                </a:buClr>
              </a:pPr>
              <a:r>
                <a:rPr lang="en-US" sz="1200" spc="-15" dirty="0">
                  <a:solidFill>
                    <a:srgbClr val="6C6F70"/>
                  </a:solidFill>
                  <a:sym typeface="Montserrat"/>
                </a:rPr>
                <a:t>Defining Cultural Competence</a:t>
              </a:r>
            </a:p>
          </p:txBody>
        </p:sp>
        <p:sp>
          <p:nvSpPr>
            <p:cNvPr id="10" name="Oval 9">
              <a:extLst>
                <a:ext uri="{FF2B5EF4-FFF2-40B4-BE49-F238E27FC236}">
                  <a16:creationId xmlns:a16="http://schemas.microsoft.com/office/drawing/2014/main" id="{A6E8ABE3-C07C-BE41-81A1-4D2A2CC89863}"/>
                </a:ext>
              </a:extLst>
            </p:cNvPr>
            <p:cNvSpPr/>
            <p:nvPr/>
          </p:nvSpPr>
          <p:spPr>
            <a:xfrm>
              <a:off x="2695695" y="1445901"/>
              <a:ext cx="382995" cy="382995"/>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latin typeface="Montserrat" panose="02000505000000020004" pitchFamily="2" charset="77"/>
                </a:rPr>
                <a:t>1</a:t>
              </a:r>
            </a:p>
          </p:txBody>
        </p:sp>
        <p:sp>
          <p:nvSpPr>
            <p:cNvPr id="11" name="Rounded Rectangle 10">
              <a:extLst>
                <a:ext uri="{FF2B5EF4-FFF2-40B4-BE49-F238E27FC236}">
                  <a16:creationId xmlns:a16="http://schemas.microsoft.com/office/drawing/2014/main" id="{15F61348-9D6D-BB40-97CD-DB9D1582FA03}"/>
                </a:ext>
              </a:extLst>
            </p:cNvPr>
            <p:cNvSpPr/>
            <p:nvPr/>
          </p:nvSpPr>
          <p:spPr>
            <a:xfrm>
              <a:off x="2887192" y="2033559"/>
              <a:ext cx="3654589" cy="315971"/>
            </a:xfrm>
            <a:prstGeom prst="roundRect">
              <a:avLst/>
            </a:prstGeom>
            <a:gradFill flip="none" rotWithShape="1">
              <a:gsLst>
                <a:gs pos="0">
                  <a:schemeClr val="accent1">
                    <a:lumMod val="20000"/>
                    <a:lumOff val="80000"/>
                  </a:schemeClr>
                </a:gs>
                <a:gs pos="99000">
                  <a:schemeClr val="accent1">
                    <a:lumMod val="20000"/>
                    <a:lumOff val="8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pPr lvl="0" defTabSz="685783">
                <a:lnSpc>
                  <a:spcPct val="90000"/>
                </a:lnSpc>
                <a:spcBef>
                  <a:spcPts val="750"/>
                </a:spcBef>
                <a:buClr>
                  <a:srgbClr val="E05106"/>
                </a:buClr>
              </a:pPr>
              <a:r>
                <a:rPr lang="en-US" sz="1200" spc="-15" dirty="0">
                  <a:solidFill>
                    <a:srgbClr val="6C6F70"/>
                  </a:solidFill>
                  <a:sym typeface="Montserrat"/>
                </a:rPr>
                <a:t>Gaining Awareness of Your Cultural Worldview</a:t>
              </a:r>
            </a:p>
          </p:txBody>
        </p:sp>
        <p:sp>
          <p:nvSpPr>
            <p:cNvPr id="12" name="Oval 11">
              <a:extLst>
                <a:ext uri="{FF2B5EF4-FFF2-40B4-BE49-F238E27FC236}">
                  <a16:creationId xmlns:a16="http://schemas.microsoft.com/office/drawing/2014/main" id="{22CDF0F6-500E-4048-84C3-F8C883D8147B}"/>
                </a:ext>
              </a:extLst>
            </p:cNvPr>
            <p:cNvSpPr/>
            <p:nvPr/>
          </p:nvSpPr>
          <p:spPr>
            <a:xfrm>
              <a:off x="2695695" y="2000047"/>
              <a:ext cx="382995" cy="38299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latin typeface="Montserrat" panose="02000505000000020004" pitchFamily="2" charset="77"/>
                </a:rPr>
                <a:t>2</a:t>
              </a:r>
            </a:p>
          </p:txBody>
        </p:sp>
        <p:sp>
          <p:nvSpPr>
            <p:cNvPr id="13" name="Rounded Rectangle 12">
              <a:extLst>
                <a:ext uri="{FF2B5EF4-FFF2-40B4-BE49-F238E27FC236}">
                  <a16:creationId xmlns:a16="http://schemas.microsoft.com/office/drawing/2014/main" id="{3CC70760-1C6C-544E-B751-41752BA781DF}"/>
                </a:ext>
              </a:extLst>
            </p:cNvPr>
            <p:cNvSpPr/>
            <p:nvPr/>
          </p:nvSpPr>
          <p:spPr>
            <a:xfrm>
              <a:off x="2887192" y="2587705"/>
              <a:ext cx="4199874" cy="315971"/>
            </a:xfrm>
            <a:prstGeom prst="roundRect">
              <a:avLst/>
            </a:prstGeom>
            <a:gradFill flip="none" rotWithShape="1">
              <a:gsLst>
                <a:gs pos="0">
                  <a:schemeClr val="accent2">
                    <a:lumMod val="20000"/>
                    <a:lumOff val="80000"/>
                  </a:schemeClr>
                </a:gs>
                <a:gs pos="99000">
                  <a:schemeClr val="accent2">
                    <a:lumMod val="20000"/>
                    <a:lumOff val="8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pPr lvl="0" defTabSz="685783">
                <a:lnSpc>
                  <a:spcPct val="90000"/>
                </a:lnSpc>
                <a:spcBef>
                  <a:spcPts val="750"/>
                </a:spcBef>
                <a:buClr>
                  <a:srgbClr val="E05106"/>
                </a:buClr>
              </a:pPr>
              <a:r>
                <a:rPr lang="en-US" sz="1200" spc="-15" dirty="0">
                  <a:solidFill>
                    <a:srgbClr val="6C6F70"/>
                  </a:solidFill>
                  <a:sym typeface="Montserrat"/>
                </a:rPr>
                <a:t>Determining Your Attitude Toward Cultural Differences</a:t>
              </a:r>
            </a:p>
          </p:txBody>
        </p:sp>
        <p:sp>
          <p:nvSpPr>
            <p:cNvPr id="14" name="Oval 13">
              <a:extLst>
                <a:ext uri="{FF2B5EF4-FFF2-40B4-BE49-F238E27FC236}">
                  <a16:creationId xmlns:a16="http://schemas.microsoft.com/office/drawing/2014/main" id="{33592A22-7C2A-8B46-A6C1-F050E8908EEB}"/>
                </a:ext>
              </a:extLst>
            </p:cNvPr>
            <p:cNvSpPr/>
            <p:nvPr/>
          </p:nvSpPr>
          <p:spPr>
            <a:xfrm>
              <a:off x="2695695" y="2554193"/>
              <a:ext cx="382995" cy="382995"/>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latin typeface="Montserrat" panose="02000505000000020004" pitchFamily="2" charset="77"/>
                </a:rPr>
                <a:t>3</a:t>
              </a:r>
            </a:p>
          </p:txBody>
        </p:sp>
        <p:sp>
          <p:nvSpPr>
            <p:cNvPr id="15" name="Rounded Rectangle 14">
              <a:extLst>
                <a:ext uri="{FF2B5EF4-FFF2-40B4-BE49-F238E27FC236}">
                  <a16:creationId xmlns:a16="http://schemas.microsoft.com/office/drawing/2014/main" id="{7533F000-17F7-6B4D-87CD-818F8C627759}"/>
                </a:ext>
              </a:extLst>
            </p:cNvPr>
            <p:cNvSpPr/>
            <p:nvPr/>
          </p:nvSpPr>
          <p:spPr>
            <a:xfrm>
              <a:off x="2887193" y="3141851"/>
              <a:ext cx="5475000" cy="315971"/>
            </a:xfrm>
            <a:prstGeom prst="roundRect">
              <a:avLst/>
            </a:prstGeom>
            <a:gradFill flip="none" rotWithShape="1">
              <a:gsLst>
                <a:gs pos="0">
                  <a:schemeClr val="accent1">
                    <a:lumMod val="20000"/>
                    <a:lumOff val="80000"/>
                  </a:schemeClr>
                </a:gs>
                <a:gs pos="99000">
                  <a:schemeClr val="accent1">
                    <a:lumMod val="20000"/>
                    <a:lumOff val="8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pPr lvl="0" defTabSz="685783">
                <a:lnSpc>
                  <a:spcPct val="90000"/>
                </a:lnSpc>
                <a:spcBef>
                  <a:spcPts val="750"/>
                </a:spcBef>
                <a:buClr>
                  <a:srgbClr val="E05106"/>
                </a:buClr>
              </a:pPr>
              <a:r>
                <a:rPr lang="en-US" sz="1200" spc="-15" dirty="0">
                  <a:solidFill>
                    <a:srgbClr val="6C6F70"/>
                  </a:solidFill>
                  <a:sym typeface="Montserrat"/>
                </a:rPr>
                <a:t>Increasing Your Knowledge Around Cultural Practices and Worldviews</a:t>
              </a:r>
            </a:p>
          </p:txBody>
        </p:sp>
        <p:sp>
          <p:nvSpPr>
            <p:cNvPr id="16" name="Oval 15">
              <a:extLst>
                <a:ext uri="{FF2B5EF4-FFF2-40B4-BE49-F238E27FC236}">
                  <a16:creationId xmlns:a16="http://schemas.microsoft.com/office/drawing/2014/main" id="{1CD3BB0B-2370-C247-BA58-65192213B9B9}"/>
                </a:ext>
              </a:extLst>
            </p:cNvPr>
            <p:cNvSpPr/>
            <p:nvPr/>
          </p:nvSpPr>
          <p:spPr>
            <a:xfrm>
              <a:off x="2695695" y="3108339"/>
              <a:ext cx="382995" cy="38299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latin typeface="Montserrat" panose="02000505000000020004" pitchFamily="2" charset="77"/>
                </a:rPr>
                <a:t>4</a:t>
              </a:r>
            </a:p>
          </p:txBody>
        </p:sp>
      </p:grpSp>
      <p:sp>
        <p:nvSpPr>
          <p:cNvPr id="17" name="Rounded Rectangle 16">
            <a:extLst>
              <a:ext uri="{FF2B5EF4-FFF2-40B4-BE49-F238E27FC236}">
                <a16:creationId xmlns:a16="http://schemas.microsoft.com/office/drawing/2014/main" id="{C18FE6D2-4A81-6148-941F-CC4E73055764}"/>
              </a:ext>
            </a:extLst>
          </p:cNvPr>
          <p:cNvSpPr/>
          <p:nvPr/>
        </p:nvSpPr>
        <p:spPr>
          <a:xfrm>
            <a:off x="3064993" y="3662485"/>
            <a:ext cx="3114504" cy="315971"/>
          </a:xfrm>
          <a:prstGeom prst="roundRect">
            <a:avLst/>
          </a:prstGeom>
          <a:gradFill flip="none" rotWithShape="1">
            <a:gsLst>
              <a:gs pos="0">
                <a:schemeClr val="accent2">
                  <a:lumMod val="20000"/>
                  <a:lumOff val="80000"/>
                </a:schemeClr>
              </a:gs>
              <a:gs pos="99000">
                <a:schemeClr val="accent2">
                  <a:lumMod val="20000"/>
                  <a:lumOff val="8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lvl="0" defTabSz="685783">
              <a:lnSpc>
                <a:spcPct val="90000"/>
              </a:lnSpc>
              <a:spcBef>
                <a:spcPts val="750"/>
              </a:spcBef>
              <a:buClr>
                <a:srgbClr val="E05106"/>
              </a:buClr>
            </a:pPr>
            <a:r>
              <a:rPr lang="en-US" sz="1200" spc="-15" dirty="0">
                <a:solidFill>
                  <a:srgbClr val="6C6F70"/>
                </a:solidFill>
                <a:sym typeface="Montserrat"/>
              </a:rPr>
              <a:t>Developing Cross-Cultural Skills</a:t>
            </a:r>
          </a:p>
        </p:txBody>
      </p:sp>
      <p:sp>
        <p:nvSpPr>
          <p:cNvPr id="18" name="Oval 17">
            <a:extLst>
              <a:ext uri="{FF2B5EF4-FFF2-40B4-BE49-F238E27FC236}">
                <a16:creationId xmlns:a16="http://schemas.microsoft.com/office/drawing/2014/main" id="{A6E8ABE3-C07C-BE41-81A1-4D2A2CC89863}"/>
              </a:ext>
            </a:extLst>
          </p:cNvPr>
          <p:cNvSpPr/>
          <p:nvPr/>
        </p:nvSpPr>
        <p:spPr>
          <a:xfrm>
            <a:off x="2873495" y="3628973"/>
            <a:ext cx="382995" cy="382995"/>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latin typeface="Montserrat" panose="02000505000000020004" pitchFamily="2" charset="77"/>
              </a:rPr>
              <a:t>5</a:t>
            </a:r>
          </a:p>
        </p:txBody>
      </p:sp>
      <p:sp>
        <p:nvSpPr>
          <p:cNvPr id="19" name="Rounded Rectangle 18">
            <a:extLst>
              <a:ext uri="{FF2B5EF4-FFF2-40B4-BE49-F238E27FC236}">
                <a16:creationId xmlns:a16="http://schemas.microsoft.com/office/drawing/2014/main" id="{15F61348-9D6D-BB40-97CD-DB9D1582FA03}"/>
              </a:ext>
            </a:extLst>
          </p:cNvPr>
          <p:cNvSpPr/>
          <p:nvPr/>
        </p:nvSpPr>
        <p:spPr>
          <a:xfrm>
            <a:off x="3064992" y="4213118"/>
            <a:ext cx="3654589" cy="315971"/>
          </a:xfrm>
          <a:prstGeom prst="roundRect">
            <a:avLst/>
          </a:prstGeom>
          <a:gradFill flip="none" rotWithShape="1">
            <a:gsLst>
              <a:gs pos="0">
                <a:schemeClr val="accent1">
                  <a:lumMod val="20000"/>
                  <a:lumOff val="80000"/>
                </a:schemeClr>
              </a:gs>
              <a:gs pos="99000">
                <a:schemeClr val="accent1">
                  <a:lumMod val="20000"/>
                  <a:lumOff val="8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pPr lvl="0" defTabSz="685783">
              <a:lnSpc>
                <a:spcPct val="90000"/>
              </a:lnSpc>
              <a:spcBef>
                <a:spcPts val="750"/>
              </a:spcBef>
              <a:buClr>
                <a:srgbClr val="E05106"/>
              </a:buClr>
            </a:pPr>
            <a:r>
              <a:rPr lang="en-US" sz="1200" spc="-15" dirty="0">
                <a:solidFill>
                  <a:srgbClr val="6C6F70"/>
                </a:solidFill>
                <a:sym typeface="Montserrat"/>
              </a:rPr>
              <a:t>Q&amp;A </a:t>
            </a:r>
          </a:p>
        </p:txBody>
      </p:sp>
      <p:sp>
        <p:nvSpPr>
          <p:cNvPr id="20" name="Oval 19">
            <a:extLst>
              <a:ext uri="{FF2B5EF4-FFF2-40B4-BE49-F238E27FC236}">
                <a16:creationId xmlns:a16="http://schemas.microsoft.com/office/drawing/2014/main" id="{22CDF0F6-500E-4048-84C3-F8C883D8147B}"/>
              </a:ext>
            </a:extLst>
          </p:cNvPr>
          <p:cNvSpPr/>
          <p:nvPr/>
        </p:nvSpPr>
        <p:spPr>
          <a:xfrm>
            <a:off x="2873495" y="4179606"/>
            <a:ext cx="382995" cy="38299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latin typeface="Montserrat" panose="02000505000000020004" pitchFamily="2" charset="77"/>
              </a:rPr>
              <a:t>6</a:t>
            </a:r>
          </a:p>
        </p:txBody>
      </p:sp>
    </p:spTree>
    <p:extLst>
      <p:ext uri="{BB962C8B-B14F-4D97-AF65-F5344CB8AC3E}">
        <p14:creationId xmlns:p14="http://schemas.microsoft.com/office/powerpoint/2010/main" val="673335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4"/>
          </p:nvPr>
        </p:nvSpPr>
        <p:spPr/>
        <p:txBody>
          <a:bodyPr/>
          <a:lstStyle/>
          <a:p>
            <a:fld id="{00000000-1234-1234-1234-123412341234}" type="slidenum">
              <a:rPr lang="en" smtClean="0"/>
              <a:pPr/>
              <a:t>4</a:t>
            </a:fld>
            <a:endParaRPr lang="en" dirty="0"/>
          </a:p>
        </p:txBody>
      </p:sp>
      <p:sp>
        <p:nvSpPr>
          <p:cNvPr id="5" name="Title 2">
            <a:extLst>
              <a:ext uri="{FF2B5EF4-FFF2-40B4-BE49-F238E27FC236}">
                <a16:creationId xmlns:a16="http://schemas.microsoft.com/office/drawing/2014/main" id="{467A4164-30B5-4656-B71A-462FFF39186B}"/>
              </a:ext>
            </a:extLst>
          </p:cNvPr>
          <p:cNvSpPr>
            <a:spLocks noGrp="1"/>
          </p:cNvSpPr>
          <p:nvPr>
            <p:ph type="title"/>
          </p:nvPr>
        </p:nvSpPr>
        <p:spPr>
          <a:xfrm>
            <a:off x="520110" y="401818"/>
            <a:ext cx="7886700" cy="367238"/>
          </a:xfrm>
        </p:spPr>
        <p:txBody>
          <a:bodyPr/>
          <a:lstStyle/>
          <a:p>
            <a:r>
              <a:rPr lang="en-US" dirty="0"/>
              <a:t>Instructions for Submitting Questions with </a:t>
            </a:r>
            <a:r>
              <a:rPr lang="en-US" dirty="0" err="1"/>
              <a:t>GoToWebinar</a:t>
            </a:r>
            <a:endParaRPr lang="en-US" dirty="0"/>
          </a:p>
        </p:txBody>
      </p:sp>
      <p:sp>
        <p:nvSpPr>
          <p:cNvPr id="14" name="Content Placeholder 3">
            <a:extLst>
              <a:ext uri="{FF2B5EF4-FFF2-40B4-BE49-F238E27FC236}">
                <a16:creationId xmlns:a16="http://schemas.microsoft.com/office/drawing/2014/main" id="{70A5B119-1803-4FE8-8923-1219F2CF9DB2}"/>
              </a:ext>
            </a:extLst>
          </p:cNvPr>
          <p:cNvSpPr txBox="1">
            <a:spLocks/>
          </p:cNvSpPr>
          <p:nvPr/>
        </p:nvSpPr>
        <p:spPr>
          <a:xfrm>
            <a:off x="1072272" y="1085993"/>
            <a:ext cx="7322457" cy="3565448"/>
          </a:xfrm>
          <a:prstGeom prst="rect">
            <a:avLst/>
          </a:prstGeom>
        </p:spPr>
        <p:txBody>
          <a:bodyPr/>
          <a:lstStyle>
            <a:lvl1pPr marL="86914" indent="-86914" algn="l" defTabSz="685783" rtl="0" eaLnBrk="1" latinLnBrk="0" hangingPunct="1">
              <a:lnSpc>
                <a:spcPct val="90000"/>
              </a:lnSpc>
              <a:spcBef>
                <a:spcPts val="750"/>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1pPr>
            <a:lvl2pPr marL="260741" indent="-86914" algn="l" defTabSz="685783" rtl="0" eaLnBrk="1" latinLnBrk="0" hangingPunct="1">
              <a:lnSpc>
                <a:spcPct val="90000"/>
              </a:lnSpc>
              <a:spcBef>
                <a:spcPts val="375"/>
              </a:spcBef>
              <a:buClr>
                <a:schemeClr val="accent1"/>
              </a:buClr>
              <a:buFont typeface="System Font Regular"/>
              <a:buChar char="–"/>
              <a:tabLst/>
              <a:defRPr sz="1050" kern="1200" spc="-15" baseline="0">
                <a:solidFill>
                  <a:schemeClr val="accent2"/>
                </a:solidFill>
                <a:latin typeface="+mn-lt"/>
                <a:ea typeface="+mn-ea"/>
                <a:cs typeface="+mn-cs"/>
              </a:defRPr>
            </a:lvl2pPr>
            <a:lvl3pPr marL="429806"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3pPr>
            <a:lvl4pPr marL="603632"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4pPr>
            <a:lvl5pPr marL="772697"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400" dirty="0"/>
              <a:t>When you launched </a:t>
            </a:r>
            <a:r>
              <a:rPr lang="en-US" sz="1400" dirty="0" err="1"/>
              <a:t>GoToWebinar</a:t>
            </a:r>
            <a:r>
              <a:rPr lang="en-US" sz="1400" dirty="0"/>
              <a:t>, a control panel and a screen share window opened up</a:t>
            </a:r>
            <a:br>
              <a:rPr lang="en-US" sz="1400" dirty="0"/>
            </a:br>
            <a:endParaRPr lang="en-US" sz="1400" dirty="0"/>
          </a:p>
          <a:p>
            <a:pPr>
              <a:lnSpc>
                <a:spcPct val="100000"/>
              </a:lnSpc>
            </a:pPr>
            <a:r>
              <a:rPr lang="en-US" sz="1400" dirty="0"/>
              <a:t>In the control panel, there is a dropdown section entitled, “Questions”  </a:t>
            </a:r>
            <a:br>
              <a:rPr lang="en-US" sz="1400" dirty="0"/>
            </a:br>
            <a:endParaRPr lang="en-US" sz="1400" dirty="0"/>
          </a:p>
          <a:p>
            <a:pPr>
              <a:lnSpc>
                <a:spcPct val="100000"/>
              </a:lnSpc>
            </a:pPr>
            <a:r>
              <a:rPr lang="en-US" sz="1400" dirty="0"/>
              <a:t>Open up that section and type your question into the dialog box and hit enter. </a:t>
            </a:r>
            <a:r>
              <a:rPr lang="en-US" sz="1400" b="1" dirty="0"/>
              <a:t>If you are a client, please put “CLIENT” in your question</a:t>
            </a:r>
            <a:br>
              <a:rPr lang="en-US" sz="1400" b="1" dirty="0"/>
            </a:br>
            <a:endParaRPr lang="en-US" sz="1400" b="1" dirty="0"/>
          </a:p>
          <a:p>
            <a:pPr>
              <a:lnSpc>
                <a:spcPct val="100000"/>
              </a:lnSpc>
            </a:pPr>
            <a:r>
              <a:rPr lang="en-US" sz="1400" dirty="0"/>
              <a:t>Please note that you will not see the questions or comments of others</a:t>
            </a:r>
            <a:br>
              <a:rPr lang="en-US" sz="1400" dirty="0"/>
            </a:br>
            <a:endParaRPr lang="en-US" sz="1400" dirty="0"/>
          </a:p>
          <a:p>
            <a:pPr>
              <a:lnSpc>
                <a:spcPct val="100000"/>
              </a:lnSpc>
            </a:pPr>
            <a:r>
              <a:rPr lang="en-US" sz="1400" dirty="0"/>
              <a:t>We will try to answer all the questions within the allotted time; however, if you did not get your question answered or if you come up with a question after the webinar ended, please contact </a:t>
            </a:r>
            <a:r>
              <a:rPr lang="en-US" sz="1400" b="1" dirty="0">
                <a:hlinkClick r:id="rId2"/>
              </a:rPr>
              <a:t>webinarHRhelp@Vensure.com</a:t>
            </a:r>
            <a:endParaRPr lang="en-US" sz="1400" dirty="0"/>
          </a:p>
        </p:txBody>
      </p:sp>
      <p:grpSp>
        <p:nvGrpSpPr>
          <p:cNvPr id="15" name="Group 14">
            <a:extLst>
              <a:ext uri="{FF2B5EF4-FFF2-40B4-BE49-F238E27FC236}">
                <a16:creationId xmlns:a16="http://schemas.microsoft.com/office/drawing/2014/main" id="{02DCA2F5-CFA8-4F7F-B8D6-6320BBF9618D}"/>
              </a:ext>
            </a:extLst>
          </p:cNvPr>
          <p:cNvGrpSpPr/>
          <p:nvPr/>
        </p:nvGrpSpPr>
        <p:grpSpPr>
          <a:xfrm>
            <a:off x="445342" y="1050365"/>
            <a:ext cx="492244" cy="2849830"/>
            <a:chOff x="557767" y="875169"/>
            <a:chExt cx="492244" cy="2849830"/>
          </a:xfrm>
        </p:grpSpPr>
        <p:pic>
          <p:nvPicPr>
            <p:cNvPr id="16" name="Graphic 6" descr="Browser window">
              <a:extLst>
                <a:ext uri="{FF2B5EF4-FFF2-40B4-BE49-F238E27FC236}">
                  <a16:creationId xmlns:a16="http://schemas.microsoft.com/office/drawing/2014/main" id="{1348F29E-F805-4E0F-A302-22BF09DF6AA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57767" y="875169"/>
              <a:ext cx="431583" cy="431583"/>
            </a:xfrm>
            <a:prstGeom prst="rect">
              <a:avLst/>
            </a:prstGeom>
          </p:spPr>
        </p:pic>
        <p:pic>
          <p:nvPicPr>
            <p:cNvPr id="17" name="Graphic 16" descr="Help">
              <a:extLst>
                <a:ext uri="{FF2B5EF4-FFF2-40B4-BE49-F238E27FC236}">
                  <a16:creationId xmlns:a16="http://schemas.microsoft.com/office/drawing/2014/main" id="{8E417229-645B-4A36-844C-5829DF62F77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80252" y="1448133"/>
              <a:ext cx="418957" cy="418957"/>
            </a:xfrm>
            <a:prstGeom prst="rect">
              <a:avLst/>
            </a:prstGeom>
          </p:spPr>
        </p:pic>
        <p:pic>
          <p:nvPicPr>
            <p:cNvPr id="18" name="Graphic 10" descr="Email">
              <a:extLst>
                <a:ext uri="{FF2B5EF4-FFF2-40B4-BE49-F238E27FC236}">
                  <a16:creationId xmlns:a16="http://schemas.microsoft.com/office/drawing/2014/main" id="{F31F4D2C-8725-4AA6-840F-BF7F3E6E71D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80253" y="3305333"/>
              <a:ext cx="419666" cy="419666"/>
            </a:xfrm>
            <a:prstGeom prst="rect">
              <a:avLst/>
            </a:prstGeom>
          </p:spPr>
        </p:pic>
        <p:pic>
          <p:nvPicPr>
            <p:cNvPr id="19" name="Graphic 12" descr="Chat RTL">
              <a:extLst>
                <a:ext uri="{FF2B5EF4-FFF2-40B4-BE49-F238E27FC236}">
                  <a16:creationId xmlns:a16="http://schemas.microsoft.com/office/drawing/2014/main" id="{E4AA7C80-BDCC-469F-9627-41E19257E76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80252" y="2047368"/>
              <a:ext cx="469759" cy="469759"/>
            </a:xfrm>
            <a:prstGeom prst="rect">
              <a:avLst/>
            </a:prstGeom>
          </p:spPr>
        </p:pic>
        <p:pic>
          <p:nvPicPr>
            <p:cNvPr id="20" name="Graphic 14" descr="Eyes">
              <a:extLst>
                <a:ext uri="{FF2B5EF4-FFF2-40B4-BE49-F238E27FC236}">
                  <a16:creationId xmlns:a16="http://schemas.microsoft.com/office/drawing/2014/main" id="{24089F6C-FBC6-484B-84E6-C62C050F423B}"/>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80252" y="2672974"/>
              <a:ext cx="469759" cy="469759"/>
            </a:xfrm>
            <a:prstGeom prst="rect">
              <a:avLst/>
            </a:prstGeom>
          </p:spPr>
        </p:pic>
      </p:grpSp>
    </p:spTree>
    <p:extLst>
      <p:ext uri="{BB962C8B-B14F-4D97-AF65-F5344CB8AC3E}">
        <p14:creationId xmlns:p14="http://schemas.microsoft.com/office/powerpoint/2010/main" val="3883618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4"/>
          </p:nvPr>
        </p:nvSpPr>
        <p:spPr/>
        <p:txBody>
          <a:bodyPr/>
          <a:lstStyle/>
          <a:p>
            <a:fld id="{00000000-1234-1234-1234-123412341234}" type="slidenum">
              <a:rPr lang="en" smtClean="0"/>
              <a:pPr/>
              <a:t>5</a:t>
            </a:fld>
            <a:endParaRPr lang="en" dirty="0"/>
          </a:p>
        </p:txBody>
      </p:sp>
      <p:sp>
        <p:nvSpPr>
          <p:cNvPr id="6" name="Text Placeholder 5">
            <a:extLst>
              <a:ext uri="{FF2B5EF4-FFF2-40B4-BE49-F238E27FC236}">
                <a16:creationId xmlns:a16="http://schemas.microsoft.com/office/drawing/2014/main" id="{8CE581E2-CB3A-4C5B-B258-8B05A9D00EAD}"/>
              </a:ext>
            </a:extLst>
          </p:cNvPr>
          <p:cNvSpPr txBox="1">
            <a:spLocks/>
          </p:cNvSpPr>
          <p:nvPr/>
        </p:nvSpPr>
        <p:spPr>
          <a:xfrm>
            <a:off x="4254598" y="3242384"/>
            <a:ext cx="3331952" cy="496614"/>
          </a:xfrm>
          <a:prstGeom prst="rect">
            <a:avLst/>
          </a:prstGeom>
        </p:spPr>
        <p:txBody>
          <a:bodyPr spcFirstLastPara="1" vert="horz" wrap="square" lIns="0" tIns="91425" rIns="91425" bIns="91425" rtlCol="0" anchor="t" anchorCtr="0">
            <a:noAutofit/>
          </a:bodyPr>
          <a:lstStyle>
            <a:lvl1pPr marL="457189" lvl="0" indent="-317492" algn="l" defTabSz="685783" rtl="0" eaLnBrk="1" latinLnBrk="0" hangingPunct="1">
              <a:lnSpc>
                <a:spcPct val="90000"/>
              </a:lnSpc>
              <a:spcBef>
                <a:spcPts val="600"/>
              </a:spcBef>
              <a:spcAft>
                <a:spcPts val="0"/>
              </a:spcAft>
              <a:buClr>
                <a:schemeClr val="accent1"/>
              </a:buClr>
              <a:buSzPts val="1400"/>
              <a:buFont typeface="Arial" panose="020B0604020202020204" pitchFamily="34" charset="0"/>
              <a:buChar char="▸"/>
              <a:tabLst/>
              <a:defRPr sz="1400" kern="1200" spc="-15" baseline="0">
                <a:solidFill>
                  <a:schemeClr val="accent2"/>
                </a:solidFill>
                <a:latin typeface="+mn-lt"/>
                <a:ea typeface="+mn-ea"/>
                <a:cs typeface="+mn-cs"/>
              </a:defRPr>
            </a:lvl1pPr>
            <a:lvl2pPr marL="914378" lvl="1" indent="-317492" algn="l" defTabSz="685783" rtl="0" eaLnBrk="1" latinLnBrk="0" hangingPunct="1">
              <a:lnSpc>
                <a:spcPct val="90000"/>
              </a:lnSpc>
              <a:spcBef>
                <a:spcPts val="0"/>
              </a:spcBef>
              <a:spcAft>
                <a:spcPts val="0"/>
              </a:spcAft>
              <a:buClr>
                <a:schemeClr val="accent1"/>
              </a:buClr>
              <a:buSzPts val="1400"/>
              <a:buFont typeface="System Font Regular"/>
              <a:buChar char="▹"/>
              <a:tabLst/>
              <a:defRPr sz="1400" kern="1200" spc="-15" baseline="0">
                <a:solidFill>
                  <a:schemeClr val="accent2"/>
                </a:solidFill>
                <a:latin typeface="+mn-lt"/>
                <a:ea typeface="+mn-ea"/>
                <a:cs typeface="+mn-cs"/>
              </a:defRPr>
            </a:lvl2pPr>
            <a:lvl3pPr marL="1371566" lvl="2" indent="-317492" algn="l" defTabSz="685783" rtl="0" eaLnBrk="1" latinLnBrk="0" hangingPunct="1">
              <a:lnSpc>
                <a:spcPct val="90000"/>
              </a:lnSpc>
              <a:spcBef>
                <a:spcPts val="0"/>
              </a:spcBef>
              <a:spcAft>
                <a:spcPts val="0"/>
              </a:spcAft>
              <a:buClr>
                <a:schemeClr val="accent1"/>
              </a:buClr>
              <a:buSzPts val="1400"/>
              <a:buFont typeface="Arial" panose="020B0604020202020204" pitchFamily="34" charset="0"/>
              <a:buChar char="▹"/>
              <a:tabLst/>
              <a:defRPr sz="1400" kern="1200" spc="-15" baseline="0">
                <a:solidFill>
                  <a:schemeClr val="accent2"/>
                </a:solidFill>
                <a:latin typeface="+mn-lt"/>
                <a:ea typeface="+mn-ea"/>
                <a:cs typeface="+mn-cs"/>
              </a:defRPr>
            </a:lvl3pPr>
            <a:lvl4pPr marL="1828754" lvl="3" indent="-317492" algn="l" defTabSz="685783" rtl="0" eaLnBrk="1" latinLnBrk="0" hangingPunct="1">
              <a:lnSpc>
                <a:spcPct val="90000"/>
              </a:lnSpc>
              <a:spcBef>
                <a:spcPts val="0"/>
              </a:spcBef>
              <a:spcAft>
                <a:spcPts val="0"/>
              </a:spcAft>
              <a:buClr>
                <a:schemeClr val="accent1"/>
              </a:buClr>
              <a:buSzPts val="1400"/>
              <a:buFont typeface="Arial" panose="020B0604020202020204" pitchFamily="34" charset="0"/>
              <a:buChar char="●"/>
              <a:tabLst/>
              <a:defRPr sz="1400" kern="1200" spc="-15" baseline="0">
                <a:solidFill>
                  <a:schemeClr val="accent2"/>
                </a:solidFill>
                <a:latin typeface="+mn-lt"/>
                <a:ea typeface="+mn-ea"/>
                <a:cs typeface="+mn-cs"/>
              </a:defRPr>
            </a:lvl4pPr>
            <a:lvl5pPr marL="2285943" lvl="4" indent="-317492" algn="l" defTabSz="685783" rtl="0" eaLnBrk="1" latinLnBrk="0" hangingPunct="1">
              <a:lnSpc>
                <a:spcPct val="90000"/>
              </a:lnSpc>
              <a:spcBef>
                <a:spcPts val="0"/>
              </a:spcBef>
              <a:spcAft>
                <a:spcPts val="0"/>
              </a:spcAft>
              <a:buClr>
                <a:schemeClr val="accent1"/>
              </a:buClr>
              <a:buSzPts val="1400"/>
              <a:buFont typeface="Arial" panose="020B0604020202020204" pitchFamily="34" charset="0"/>
              <a:buChar char="○"/>
              <a:tabLst/>
              <a:defRPr sz="1400" kern="1200" spc="-15" baseline="0">
                <a:solidFill>
                  <a:schemeClr val="accent2"/>
                </a:solidFill>
                <a:latin typeface="+mn-lt"/>
                <a:ea typeface="+mn-ea"/>
                <a:cs typeface="+mn-cs"/>
              </a:defRPr>
            </a:lvl5pPr>
            <a:lvl6pPr marL="2743132" lvl="5" indent="-317492" algn="l" defTabSz="685783" rtl="0" eaLnBrk="1" latinLnBrk="0" hangingPunct="1">
              <a:lnSpc>
                <a:spcPct val="90000"/>
              </a:lnSpc>
              <a:spcBef>
                <a:spcPts val="0"/>
              </a:spcBef>
              <a:spcAft>
                <a:spcPts val="0"/>
              </a:spcAft>
              <a:buSzPts val="1400"/>
              <a:buFont typeface="Arial" panose="020B0604020202020204" pitchFamily="34" charset="0"/>
              <a:buChar char="■"/>
              <a:defRPr sz="1400" kern="1200">
                <a:solidFill>
                  <a:schemeClr val="tx1"/>
                </a:solidFill>
                <a:latin typeface="+mn-lt"/>
                <a:ea typeface="+mn-ea"/>
                <a:cs typeface="+mn-cs"/>
              </a:defRPr>
            </a:lvl6pPr>
            <a:lvl7pPr marL="3200320" lvl="6" indent="-317492" algn="l" defTabSz="685783" rtl="0" eaLnBrk="1" latinLnBrk="0" hangingPunct="1">
              <a:lnSpc>
                <a:spcPct val="90000"/>
              </a:lnSpc>
              <a:spcBef>
                <a:spcPts val="0"/>
              </a:spcBef>
              <a:spcAft>
                <a:spcPts val="0"/>
              </a:spcAft>
              <a:buSzPts val="1400"/>
              <a:buFont typeface="Arial" panose="020B0604020202020204" pitchFamily="34" charset="0"/>
              <a:buChar char="●"/>
              <a:defRPr sz="1400" kern="1200">
                <a:solidFill>
                  <a:schemeClr val="tx1"/>
                </a:solidFill>
                <a:latin typeface="+mn-lt"/>
                <a:ea typeface="+mn-ea"/>
                <a:cs typeface="+mn-cs"/>
              </a:defRPr>
            </a:lvl7pPr>
            <a:lvl8pPr marL="3657509" lvl="7" indent="-317492" algn="l" defTabSz="685783" rtl="0" eaLnBrk="1" latinLnBrk="0" hangingPunct="1">
              <a:lnSpc>
                <a:spcPct val="90000"/>
              </a:lnSpc>
              <a:spcBef>
                <a:spcPts val="0"/>
              </a:spcBef>
              <a:spcAft>
                <a:spcPts val="0"/>
              </a:spcAft>
              <a:buSzPts val="1400"/>
              <a:buFont typeface="Arial" panose="020B0604020202020204" pitchFamily="34" charset="0"/>
              <a:buChar char="○"/>
              <a:defRPr sz="1400" kern="1200">
                <a:solidFill>
                  <a:schemeClr val="tx1"/>
                </a:solidFill>
                <a:latin typeface="+mn-lt"/>
                <a:ea typeface="+mn-ea"/>
                <a:cs typeface="+mn-cs"/>
              </a:defRPr>
            </a:lvl8pPr>
            <a:lvl9pPr marL="4114697" lvl="8" indent="-317492" algn="l" defTabSz="685783" rtl="0" eaLnBrk="1" latinLnBrk="0" hangingPunct="1">
              <a:lnSpc>
                <a:spcPct val="90000"/>
              </a:lnSpc>
              <a:spcBef>
                <a:spcPts val="0"/>
              </a:spcBef>
              <a:spcAft>
                <a:spcPts val="0"/>
              </a:spcAft>
              <a:buSzPts val="1400"/>
              <a:buFont typeface="Arial" panose="020B0604020202020204" pitchFamily="34" charset="0"/>
              <a:buChar char="■"/>
              <a:defRPr sz="1400" kern="1200">
                <a:solidFill>
                  <a:schemeClr val="tx1"/>
                </a:solidFill>
                <a:latin typeface="+mn-lt"/>
                <a:ea typeface="+mn-ea"/>
                <a:cs typeface="+mn-cs"/>
              </a:defRPr>
            </a:lvl9pPr>
          </a:lstStyle>
          <a:p>
            <a:pPr marL="139697" indent="0" algn="ctr">
              <a:buFont typeface="Arial" panose="020B0604020202020204" pitchFamily="34" charset="0"/>
              <a:buNone/>
            </a:pPr>
            <a:r>
              <a:rPr lang="en-US" b="1" dirty="0"/>
              <a:t>Robin Paggi</a:t>
            </a:r>
          </a:p>
          <a:p>
            <a:pPr marL="139697" indent="0" algn="ctr">
              <a:buFont typeface="Arial" panose="020B0604020202020204" pitchFamily="34" charset="0"/>
              <a:buNone/>
            </a:pPr>
            <a:r>
              <a:rPr lang="en-US" dirty="0"/>
              <a:t>Training and Development Specialist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782" y="1065210"/>
            <a:ext cx="2019584" cy="2019584"/>
          </a:xfrm>
          <a:prstGeom prst="roundRect">
            <a:avLst/>
          </a:prstGeom>
          <a:ln w="38100">
            <a:solidFill>
              <a:schemeClr val="accent1"/>
            </a:solidFill>
          </a:ln>
        </p:spPr>
      </p:pic>
      <p:grpSp>
        <p:nvGrpSpPr>
          <p:cNvPr id="8" name="Group 7">
            <a:extLst>
              <a:ext uri="{FF2B5EF4-FFF2-40B4-BE49-F238E27FC236}">
                <a16:creationId xmlns:a16="http://schemas.microsoft.com/office/drawing/2014/main" id="{898150E8-4E45-4691-BD7B-4C5F1139B933}"/>
              </a:ext>
            </a:extLst>
          </p:cNvPr>
          <p:cNvGrpSpPr/>
          <p:nvPr/>
        </p:nvGrpSpPr>
        <p:grpSpPr>
          <a:xfrm>
            <a:off x="0" y="0"/>
            <a:ext cx="4041802" cy="5143500"/>
            <a:chOff x="0" y="0"/>
            <a:chExt cx="4039812" cy="5143500"/>
          </a:xfrm>
        </p:grpSpPr>
        <p:sp>
          <p:nvSpPr>
            <p:cNvPr id="9" name="Freeform 59">
              <a:extLst>
                <a:ext uri="{FF2B5EF4-FFF2-40B4-BE49-F238E27FC236}">
                  <a16:creationId xmlns:a16="http://schemas.microsoft.com/office/drawing/2014/main" id="{CF94E90A-7BA6-4B13-80AC-818B9780256B}"/>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2">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60">
              <a:extLst>
                <a:ext uri="{FF2B5EF4-FFF2-40B4-BE49-F238E27FC236}">
                  <a16:creationId xmlns:a16="http://schemas.microsoft.com/office/drawing/2014/main" id="{61D3757C-52F3-4278-AD21-AFDE9A932768}"/>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itle 4">
            <a:extLst>
              <a:ext uri="{FF2B5EF4-FFF2-40B4-BE49-F238E27FC236}">
                <a16:creationId xmlns:a16="http://schemas.microsoft.com/office/drawing/2014/main" id="{4ACE0B93-866E-49A7-901D-E9F61F579EE4}"/>
              </a:ext>
            </a:extLst>
          </p:cNvPr>
          <p:cNvSpPr txBox="1">
            <a:spLocks/>
          </p:cNvSpPr>
          <p:nvPr/>
        </p:nvSpPr>
        <p:spPr>
          <a:xfrm>
            <a:off x="678013" y="1890272"/>
            <a:ext cx="2469512" cy="951098"/>
          </a:xfrm>
          <a:prstGeom prst="rect">
            <a:avLst/>
          </a:prstGeom>
        </p:spPr>
        <p:txBody>
          <a:bodyPr spcFirstLastPara="1" vert="horz" wrap="square" lIns="91425" tIns="91425" rIns="91425" bIns="91425" rtlCol="0" anchor="b" anchorCtr="0">
            <a:noAutofit/>
          </a:bodyPr>
          <a:lstStyle>
            <a:lvl1pPr lvl="0" algn="l" defTabSz="685783" rtl="0" eaLnBrk="1" latinLnBrk="0" hangingPunct="1">
              <a:lnSpc>
                <a:spcPct val="90000"/>
              </a:lnSpc>
              <a:spcBef>
                <a:spcPts val="0"/>
              </a:spcBef>
              <a:spcAft>
                <a:spcPts val="0"/>
              </a:spcAft>
              <a:buSzPts val="1200"/>
              <a:buNone/>
              <a:defRPr sz="2100" b="1" kern="1200" spc="-113">
                <a:solidFill>
                  <a:schemeClr val="accent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sz="3200" dirty="0"/>
              <a:t>Our</a:t>
            </a:r>
            <a:br>
              <a:rPr lang="en-US" sz="3200" dirty="0"/>
            </a:br>
            <a:r>
              <a:rPr lang="en-US" sz="3200" dirty="0">
                <a:solidFill>
                  <a:schemeClr val="accent3"/>
                </a:solidFill>
              </a:rPr>
              <a:t>Panelist</a:t>
            </a:r>
          </a:p>
        </p:txBody>
      </p:sp>
      <p:pic>
        <p:nvPicPr>
          <p:cNvPr id="12" name="Picture 11">
            <a:extLst>
              <a:ext uri="{FF2B5EF4-FFF2-40B4-BE49-F238E27FC236}">
                <a16:creationId xmlns:a16="http://schemas.microsoft.com/office/drawing/2014/main" id="{BB0310B8-5573-4C54-B9EF-67C137F6D650}"/>
              </a:ext>
            </a:extLst>
          </p:cNvPr>
          <p:cNvPicPr>
            <a:picLocks noChangeAspect="1"/>
          </p:cNvPicPr>
          <p:nvPr/>
        </p:nvPicPr>
        <p:blipFill rotWithShape="1">
          <a:blip r:embed="rId4" cstate="screen">
            <a:alphaModFix amt="4000"/>
            <a:duotone>
              <a:schemeClr val="bg2">
                <a:shade val="45000"/>
                <a:satMod val="135000"/>
              </a:schemeClr>
              <a:prstClr val="white"/>
            </a:duotone>
            <a:extLst>
              <a:ext uri="{28A0092B-C50C-407E-A947-70E740481C1C}">
                <a14:useLocalDpi xmlns:a14="http://schemas.microsoft.com/office/drawing/2010/main"/>
              </a:ext>
            </a:extLst>
          </a:blip>
          <a:srcRect l="61616" t="21198" r="-1" b="4284"/>
          <a:stretch/>
        </p:blipFill>
        <p:spPr>
          <a:xfrm>
            <a:off x="0" y="-76410"/>
            <a:ext cx="2764061" cy="5135386"/>
          </a:xfrm>
          <a:prstGeom prst="rect">
            <a:avLst/>
          </a:prstGeom>
        </p:spPr>
      </p:pic>
    </p:spTree>
    <p:extLst>
      <p:ext uri="{BB962C8B-B14F-4D97-AF65-F5344CB8AC3E}">
        <p14:creationId xmlns:p14="http://schemas.microsoft.com/office/powerpoint/2010/main" val="249591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1</a:t>
            </a:r>
          </a:p>
        </p:txBody>
      </p:sp>
      <p:sp>
        <p:nvSpPr>
          <p:cNvPr id="3" name="Text Placeholder 2"/>
          <p:cNvSpPr>
            <a:spLocks noGrp="1"/>
          </p:cNvSpPr>
          <p:nvPr>
            <p:ph type="body" idx="1"/>
          </p:nvPr>
        </p:nvSpPr>
        <p:spPr>
          <a:xfrm>
            <a:off x="283566" y="2696792"/>
            <a:ext cx="7149080" cy="1000098"/>
          </a:xfrm>
        </p:spPr>
        <p:txBody>
          <a:bodyPr>
            <a:normAutofit/>
          </a:bodyPr>
          <a:lstStyle/>
          <a:p>
            <a:r>
              <a:rPr lang="en-US" sz="2800" b="1" dirty="0"/>
              <a:t>Defining Cultural Competence</a:t>
            </a:r>
          </a:p>
        </p:txBody>
      </p:sp>
      <p:sp>
        <p:nvSpPr>
          <p:cNvPr id="4" name="Slide Number Placeholder 3"/>
          <p:cNvSpPr>
            <a:spLocks noGrp="1"/>
          </p:cNvSpPr>
          <p:nvPr>
            <p:ph type="sldNum" sz="quarter" idx="4294967295"/>
          </p:nvPr>
        </p:nvSpPr>
        <p:spPr>
          <a:xfrm>
            <a:off x="-45720" y="4910328"/>
            <a:ext cx="274320" cy="273844"/>
          </a:xfrm>
        </p:spPr>
        <p:txBody>
          <a:bodyPr/>
          <a:lstStyle/>
          <a:p>
            <a:pPr algn="r"/>
            <a:fld id="{00000000-1234-1234-1234-123412341234}" type="slidenum">
              <a:rPr lang="en" smtClean="0"/>
              <a:pPr algn="r"/>
              <a:t>6</a:t>
            </a:fld>
            <a:endParaRPr lang="en" dirty="0"/>
          </a:p>
        </p:txBody>
      </p:sp>
    </p:spTree>
    <p:extLst>
      <p:ext uri="{BB962C8B-B14F-4D97-AF65-F5344CB8AC3E}">
        <p14:creationId xmlns:p14="http://schemas.microsoft.com/office/powerpoint/2010/main" val="372186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3">
            <a:extLst>
              <a:ext uri="{FF2B5EF4-FFF2-40B4-BE49-F238E27FC236}">
                <a16:creationId xmlns:a16="http://schemas.microsoft.com/office/drawing/2014/main" id="{D49FCD36-DFD3-4522-9701-865195EA3E70}"/>
              </a:ext>
            </a:extLst>
          </p:cNvPr>
          <p:cNvSpPr/>
          <p:nvPr/>
        </p:nvSpPr>
        <p:spPr>
          <a:xfrm>
            <a:off x="79375" y="0"/>
            <a:ext cx="4518160"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rgbClr val="FDD1BB">
                  <a:alpha val="32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Freeform 24">
            <a:extLst>
              <a:ext uri="{FF2B5EF4-FFF2-40B4-BE49-F238E27FC236}">
                <a16:creationId xmlns:a16="http://schemas.microsoft.com/office/drawing/2014/main" id="{0CF9F616-A57B-4683-86C2-50182AE3B227}"/>
              </a:ext>
            </a:extLst>
          </p:cNvPr>
          <p:cNvSpPr/>
          <p:nvPr/>
        </p:nvSpPr>
        <p:spPr>
          <a:xfrm>
            <a:off x="-30736" y="0"/>
            <a:ext cx="4518160"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rgbClr val="FDD1BB"/>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ACF4164-7F32-4095-8BB3-CDBF71EF9EE1}"/>
              </a:ext>
            </a:extLst>
          </p:cNvPr>
          <p:cNvPicPr>
            <a:picLocks noChangeAspect="1"/>
          </p:cNvPicPr>
          <p:nvPr/>
        </p:nvPicPr>
        <p:blipFill rotWithShape="1">
          <a:blip r:embed="rId3" cstate="screen">
            <a:alphaModFix amt="4000"/>
            <a:duotone>
              <a:schemeClr val="accent1">
                <a:shade val="45000"/>
                <a:satMod val="135000"/>
              </a:schemeClr>
              <a:prstClr val="white"/>
            </a:duotone>
            <a:extLst>
              <a:ext uri="{28A0092B-C50C-407E-A947-70E740481C1C}">
                <a14:useLocalDpi xmlns:a14="http://schemas.microsoft.com/office/drawing/2010/main"/>
              </a:ext>
            </a:extLst>
          </a:blip>
          <a:srcRect l="61616" t="21198" r="-1" b="4284"/>
          <a:stretch/>
        </p:blipFill>
        <p:spPr>
          <a:xfrm>
            <a:off x="0" y="-95103"/>
            <a:ext cx="2764061" cy="5135386"/>
          </a:xfrm>
          <a:prstGeom prst="rect">
            <a:avLst/>
          </a:prstGeom>
        </p:spPr>
      </p:pic>
      <p:sp>
        <p:nvSpPr>
          <p:cNvPr id="8" name="Title 2">
            <a:extLst>
              <a:ext uri="{FF2B5EF4-FFF2-40B4-BE49-F238E27FC236}">
                <a16:creationId xmlns:a16="http://schemas.microsoft.com/office/drawing/2014/main" id="{C4F9E0DD-DB7B-5D41-BC45-DB666AAF70A2}"/>
              </a:ext>
            </a:extLst>
          </p:cNvPr>
          <p:cNvSpPr>
            <a:spLocks noGrp="1"/>
          </p:cNvSpPr>
          <p:nvPr>
            <p:ph type="title"/>
          </p:nvPr>
        </p:nvSpPr>
        <p:spPr>
          <a:xfrm>
            <a:off x="238431" y="1956780"/>
            <a:ext cx="3387311" cy="1031619"/>
          </a:xfrm>
        </p:spPr>
        <p:txBody>
          <a:bodyPr/>
          <a:lstStyle/>
          <a:p>
            <a:r>
              <a:rPr lang="en-US" sz="2800" dirty="0"/>
              <a:t>Defining</a:t>
            </a:r>
            <a:br>
              <a:rPr lang="en-US" sz="2800" dirty="0"/>
            </a:br>
            <a:r>
              <a:rPr lang="en-US" sz="2800" dirty="0">
                <a:solidFill>
                  <a:schemeClr val="accent3"/>
                </a:solidFill>
              </a:rPr>
              <a:t>Cultural Competence</a:t>
            </a:r>
          </a:p>
        </p:txBody>
      </p:sp>
      <p:sp>
        <p:nvSpPr>
          <p:cNvPr id="9" name="Content Placeholder 3">
            <a:extLst>
              <a:ext uri="{FF2B5EF4-FFF2-40B4-BE49-F238E27FC236}">
                <a16:creationId xmlns:a16="http://schemas.microsoft.com/office/drawing/2014/main" id="{30D09ACE-C39B-CE45-B10B-180EB909E3EE}"/>
              </a:ext>
            </a:extLst>
          </p:cNvPr>
          <p:cNvSpPr>
            <a:spLocks noGrp="1"/>
          </p:cNvSpPr>
          <p:nvPr>
            <p:ph idx="1"/>
          </p:nvPr>
        </p:nvSpPr>
        <p:spPr>
          <a:xfrm>
            <a:off x="4487425" y="1728908"/>
            <a:ext cx="4329492" cy="2619650"/>
          </a:xfrm>
        </p:spPr>
        <p:txBody>
          <a:bodyPr/>
          <a:lstStyle/>
          <a:p>
            <a:pPr marL="182880" indent="-182880">
              <a:lnSpc>
                <a:spcPct val="100000"/>
              </a:lnSpc>
              <a:spcBef>
                <a:spcPts val="600"/>
              </a:spcBef>
            </a:pPr>
            <a:r>
              <a:rPr lang="en-US" sz="1400" dirty="0">
                <a:latin typeface="Calibri" panose="020F0502020204030204" pitchFamily="34" charset="0"/>
                <a:ea typeface="Calibri" panose="020F0502020204030204" pitchFamily="34" charset="0"/>
                <a:cs typeface="Times New Roman" panose="02020603050405020304" pitchFamily="18" charset="0"/>
              </a:rPr>
              <a:t>Culture = beliefs, values, traditions, and behaviors that a group of people share.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182880" indent="-182880">
              <a:lnSpc>
                <a:spcPct val="100000"/>
              </a:lnSpc>
              <a:spcBef>
                <a:spcPts val="600"/>
              </a:spcBef>
            </a:pPr>
            <a:r>
              <a:rPr lang="en-US" sz="1400" dirty="0" smtClean="0">
                <a:latin typeface="Calibri" panose="020F0502020204030204" pitchFamily="34" charset="0"/>
                <a:ea typeface="Calibri" panose="020F0502020204030204" pitchFamily="34" charset="0"/>
                <a:cs typeface="Times New Roman" panose="02020603050405020304" pitchFamily="18" charset="0"/>
              </a:rPr>
              <a:t>Understand, communicate, and effectively interact with people cross-culturally. </a:t>
            </a:r>
          </a:p>
          <a:p>
            <a:pPr marL="182880" indent="-182880">
              <a:lnSpc>
                <a:spcPct val="100000"/>
              </a:lnSpc>
              <a:spcBef>
                <a:spcPts val="600"/>
              </a:spcBef>
            </a:pPr>
            <a:r>
              <a:rPr lang="en-US" sz="1400" dirty="0" smtClean="0">
                <a:latin typeface="Calibri" panose="020F0502020204030204" pitchFamily="34" charset="0"/>
                <a:ea typeface="Calibri" panose="020F0502020204030204" pitchFamily="34" charset="0"/>
                <a:cs typeface="Times New Roman" panose="02020603050405020304" pitchFamily="18" charset="0"/>
              </a:rPr>
              <a:t>Crucial to optimizing a company’s effectiveness.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0000"/>
              </a:lnSpc>
              <a:spcBef>
                <a:spcPts val="600"/>
              </a:spcBef>
              <a:spcAft>
                <a:spcPts val="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2566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D527155-7795-47BA-8728-AB2F7D4F3413}"/>
              </a:ext>
            </a:extLst>
          </p:cNvPr>
          <p:cNvGrpSpPr/>
          <p:nvPr/>
        </p:nvGrpSpPr>
        <p:grpSpPr>
          <a:xfrm>
            <a:off x="-1" y="0"/>
            <a:ext cx="4694945" cy="5143500"/>
            <a:chOff x="0" y="0"/>
            <a:chExt cx="4039812" cy="5143500"/>
          </a:xfrm>
        </p:grpSpPr>
        <p:sp>
          <p:nvSpPr>
            <p:cNvPr id="19" name="Freeform 23">
              <a:extLst>
                <a:ext uri="{FF2B5EF4-FFF2-40B4-BE49-F238E27FC236}">
                  <a16:creationId xmlns:a16="http://schemas.microsoft.com/office/drawing/2014/main" id="{B8E16A1F-7669-4E3A-B39E-82C7F6EE92A3}"/>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6">
                    <a:lumMod val="20000"/>
                    <a:lumOff val="80000"/>
                    <a:alpha val="39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Freeform 24">
              <a:extLst>
                <a:ext uri="{FF2B5EF4-FFF2-40B4-BE49-F238E27FC236}">
                  <a16:creationId xmlns:a16="http://schemas.microsoft.com/office/drawing/2014/main" id="{35BF7F15-18EA-4FFA-98C7-8F720C47AF17}"/>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6">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3">
            <a:extLst>
              <a:ext uri="{FF2B5EF4-FFF2-40B4-BE49-F238E27FC236}">
                <a16:creationId xmlns:a16="http://schemas.microsoft.com/office/drawing/2014/main" id="{30D09ACE-C39B-CE45-B10B-180EB909E3EE}"/>
              </a:ext>
            </a:extLst>
          </p:cNvPr>
          <p:cNvSpPr>
            <a:spLocks noGrp="1"/>
          </p:cNvSpPr>
          <p:nvPr>
            <p:ph idx="1"/>
          </p:nvPr>
        </p:nvSpPr>
        <p:spPr>
          <a:xfrm>
            <a:off x="4566975" y="1938064"/>
            <a:ext cx="4083835" cy="1137169"/>
          </a:xfrm>
        </p:spPr>
        <p:txBody>
          <a:bodyPr/>
          <a:lstStyle/>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Awareness</a:t>
            </a:r>
          </a:p>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Attitude</a:t>
            </a:r>
          </a:p>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Knowledge</a:t>
            </a:r>
          </a:p>
          <a:p>
            <a:pPr marL="182880" marR="0" lvl="0" indent="-182880">
              <a:lnSpc>
                <a:spcPct val="100000"/>
              </a:lnSpc>
              <a:spcBef>
                <a:spcPts val="6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Skills</a:t>
            </a:r>
          </a:p>
          <a:p>
            <a:pPr marL="182880" indent="-182880">
              <a:lnSpc>
                <a:spcPct val="100000"/>
              </a:lnSpc>
              <a:spcBef>
                <a:spcPts val="600"/>
              </a:spcBef>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0000"/>
              </a:lnSpc>
              <a:spcBef>
                <a:spcPts val="600"/>
              </a:spcBef>
              <a:spcAft>
                <a:spcPts val="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Title 2">
            <a:extLst>
              <a:ext uri="{FF2B5EF4-FFF2-40B4-BE49-F238E27FC236}">
                <a16:creationId xmlns:a16="http://schemas.microsoft.com/office/drawing/2014/main" id="{0E62D096-1749-4EF3-B861-8A7728D0DE4D}"/>
              </a:ext>
            </a:extLst>
          </p:cNvPr>
          <p:cNvSpPr txBox="1">
            <a:spLocks/>
          </p:cNvSpPr>
          <p:nvPr/>
        </p:nvSpPr>
        <p:spPr>
          <a:xfrm>
            <a:off x="235781" y="2010665"/>
            <a:ext cx="3429738" cy="991968"/>
          </a:xfrm>
          <a:prstGeom prst="rect">
            <a:avLst/>
          </a:prstGeom>
        </p:spPr>
        <p:txBody>
          <a:bodyPr vert="horz" lIns="0" tIns="0" rIns="0" bIns="0" rtlCol="0" anchor="t" anchorCtr="0">
            <a:noAutofit/>
          </a:bodyPr>
          <a:lstStyle>
            <a:lvl1pPr algn="l" defTabSz="685783" rtl="0" eaLnBrk="1" latinLnBrk="0" hangingPunct="1">
              <a:lnSpc>
                <a:spcPct val="90000"/>
              </a:lnSpc>
              <a:spcBef>
                <a:spcPct val="0"/>
              </a:spcBef>
              <a:buNone/>
              <a:defRPr sz="2100" b="1" kern="1200" spc="-113">
                <a:solidFill>
                  <a:schemeClr val="accent1"/>
                </a:solidFill>
                <a:latin typeface="+mj-lt"/>
                <a:ea typeface="+mj-ea"/>
                <a:cs typeface="+mj-cs"/>
              </a:defRPr>
            </a:lvl1pPr>
          </a:lstStyle>
          <a:p>
            <a:r>
              <a:rPr lang="en-US" sz="2800" dirty="0">
                <a:solidFill>
                  <a:schemeClr val="accent6"/>
                </a:solidFill>
              </a:rPr>
              <a:t>Four Features of</a:t>
            </a:r>
            <a:r>
              <a:rPr lang="en-US" sz="2800" dirty="0"/>
              <a:t/>
            </a:r>
            <a:br>
              <a:rPr lang="en-US" sz="2800" dirty="0"/>
            </a:br>
            <a:r>
              <a:rPr lang="en-US" sz="2800" dirty="0"/>
              <a:t>Cultural Competence</a:t>
            </a:r>
          </a:p>
        </p:txBody>
      </p:sp>
      <p:pic>
        <p:nvPicPr>
          <p:cNvPr id="21" name="Picture 20">
            <a:extLst>
              <a:ext uri="{FF2B5EF4-FFF2-40B4-BE49-F238E27FC236}">
                <a16:creationId xmlns:a16="http://schemas.microsoft.com/office/drawing/2014/main" id="{C601C943-5B02-4FFD-941A-05FDC5C969D9}"/>
              </a:ext>
            </a:extLst>
          </p:cNvPr>
          <p:cNvPicPr>
            <a:picLocks noChangeAspect="1"/>
          </p:cNvPicPr>
          <p:nvPr/>
        </p:nvPicPr>
        <p:blipFill rotWithShape="1">
          <a:blip r:embed="rId3" cstate="screen">
            <a:alphaModFix amt="4000"/>
            <a:duotone>
              <a:schemeClr val="accent6">
                <a:shade val="45000"/>
                <a:satMod val="135000"/>
              </a:schemeClr>
              <a:prstClr val="white"/>
            </a:duotone>
            <a:extLst>
              <a:ext uri="{28A0092B-C50C-407E-A947-70E740481C1C}">
                <a14:useLocalDpi xmlns:a14="http://schemas.microsoft.com/office/drawing/2010/main"/>
              </a:ext>
            </a:extLst>
          </a:blip>
          <a:srcRect l="61616" t="21198" r="-1" b="4284"/>
          <a:stretch/>
        </p:blipFill>
        <p:spPr>
          <a:xfrm>
            <a:off x="0" y="-61044"/>
            <a:ext cx="2764061" cy="5135386"/>
          </a:xfrm>
          <a:prstGeom prst="rect">
            <a:avLst/>
          </a:prstGeom>
        </p:spPr>
      </p:pic>
    </p:spTree>
    <p:extLst>
      <p:ext uri="{BB962C8B-B14F-4D97-AF65-F5344CB8AC3E}">
        <p14:creationId xmlns:p14="http://schemas.microsoft.com/office/powerpoint/2010/main" val="42150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2</a:t>
            </a:r>
          </a:p>
        </p:txBody>
      </p:sp>
      <p:sp>
        <p:nvSpPr>
          <p:cNvPr id="3" name="Text Placeholder 2"/>
          <p:cNvSpPr>
            <a:spLocks noGrp="1"/>
          </p:cNvSpPr>
          <p:nvPr>
            <p:ph type="body" idx="1"/>
          </p:nvPr>
        </p:nvSpPr>
        <p:spPr>
          <a:xfrm>
            <a:off x="283567" y="2696792"/>
            <a:ext cx="6512440" cy="1000098"/>
          </a:xfrm>
        </p:spPr>
        <p:txBody>
          <a:bodyPr>
            <a:normAutofit/>
          </a:bodyPr>
          <a:lstStyle/>
          <a:p>
            <a:r>
              <a:rPr lang="en-US" sz="2800" b="1" dirty="0"/>
              <a:t>Gaining Awareness of </a:t>
            </a:r>
            <a:br>
              <a:rPr lang="en-US" sz="2800" b="1" dirty="0"/>
            </a:br>
            <a:r>
              <a:rPr lang="en-US" sz="2800" b="1" dirty="0"/>
              <a:t>Your Cultural Worldview</a:t>
            </a:r>
          </a:p>
        </p:txBody>
      </p:sp>
      <p:sp>
        <p:nvSpPr>
          <p:cNvPr id="4" name="Slide Number Placeholder 3"/>
          <p:cNvSpPr>
            <a:spLocks noGrp="1"/>
          </p:cNvSpPr>
          <p:nvPr>
            <p:ph type="sldNum" sz="quarter" idx="4294967295"/>
          </p:nvPr>
        </p:nvSpPr>
        <p:spPr>
          <a:xfrm>
            <a:off x="-45720" y="4910328"/>
            <a:ext cx="274320" cy="273844"/>
          </a:xfrm>
        </p:spPr>
        <p:txBody>
          <a:bodyPr/>
          <a:lstStyle/>
          <a:p>
            <a:pPr algn="r"/>
            <a:fld id="{00000000-1234-1234-1234-123412341234}" type="slidenum">
              <a:rPr lang="en" smtClean="0"/>
              <a:pPr algn="r"/>
              <a:t>9</a:t>
            </a:fld>
            <a:endParaRPr lang="en" dirty="0"/>
          </a:p>
        </p:txBody>
      </p:sp>
    </p:spTree>
    <p:extLst>
      <p:ext uri="{BB962C8B-B14F-4D97-AF65-F5344CB8AC3E}">
        <p14:creationId xmlns:p14="http://schemas.microsoft.com/office/powerpoint/2010/main" val="2670103004"/>
      </p:ext>
    </p:extLst>
  </p:cSld>
  <p:clrMapOvr>
    <a:masterClrMapping/>
  </p:clrMapOvr>
</p:sld>
</file>

<file path=ppt/theme/theme1.xml><?xml version="1.0" encoding="utf-8"?>
<a:theme xmlns:a="http://schemas.openxmlformats.org/drawingml/2006/main" name="Vensure PPT Template">
  <a:themeElements>
    <a:clrScheme name="Vensure">
      <a:dk1>
        <a:srgbClr val="000000"/>
      </a:dk1>
      <a:lt1>
        <a:srgbClr val="FFFFFF"/>
      </a:lt1>
      <a:dk2>
        <a:srgbClr val="44546A"/>
      </a:dk2>
      <a:lt2>
        <a:srgbClr val="E7E6E6"/>
      </a:lt2>
      <a:accent1>
        <a:srgbClr val="E05106"/>
      </a:accent1>
      <a:accent2>
        <a:srgbClr val="6C6F70"/>
      </a:accent2>
      <a:accent3>
        <a:srgbClr val="00A5B5"/>
      </a:accent3>
      <a:accent4>
        <a:srgbClr val="E18849"/>
      </a:accent4>
      <a:accent5>
        <a:srgbClr val="A71930"/>
      </a:accent5>
      <a:accent6>
        <a:srgbClr val="69BE47"/>
      </a:accent6>
      <a:hlink>
        <a:srgbClr val="E05106"/>
      </a:hlink>
      <a:folHlink>
        <a:srgbClr val="3B0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6FB35FEA651743ABA2BB51F846FA82" ma:contentTypeVersion="13" ma:contentTypeDescription="Create a new document." ma:contentTypeScope="" ma:versionID="44f6f353cdeaf84427fe33b3d6c210be">
  <xsd:schema xmlns:xsd="http://www.w3.org/2001/XMLSchema" xmlns:xs="http://www.w3.org/2001/XMLSchema" xmlns:p="http://schemas.microsoft.com/office/2006/metadata/properties" xmlns:ns3="b609d2b0-9a18-48ad-9e64-947e565741bc" xmlns:ns4="e3065663-56d4-48f6-84c4-9a1fd4c6d59d" targetNamespace="http://schemas.microsoft.com/office/2006/metadata/properties" ma:root="true" ma:fieldsID="709079f7d79011f11cb5af103dd3cb92" ns3:_="" ns4:_="">
    <xsd:import namespace="b609d2b0-9a18-48ad-9e64-947e565741bc"/>
    <xsd:import namespace="e3065663-56d4-48f6-84c4-9a1fd4c6d59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09d2b0-9a18-48ad-9e64-947e565741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065663-56d4-48f6-84c4-9a1fd4c6d59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FF993F-D752-49A6-904F-E34849096556}">
  <ds:schemaRefs>
    <ds:schemaRef ds:uri="http://schemas.microsoft.com/sharepoint/v3/contenttype/forms"/>
  </ds:schemaRefs>
</ds:datastoreItem>
</file>

<file path=customXml/itemProps2.xml><?xml version="1.0" encoding="utf-8"?>
<ds:datastoreItem xmlns:ds="http://schemas.openxmlformats.org/officeDocument/2006/customXml" ds:itemID="{09E7F8EC-BDD6-4D31-A0F3-9C3A32FEA1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09d2b0-9a18-48ad-9e64-947e565741bc"/>
    <ds:schemaRef ds:uri="e3065663-56d4-48f6-84c4-9a1fd4c6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34C3BD-0FAA-43E0-A9DF-9A5140D85FE2}">
  <ds:schemaRefs>
    <ds:schemaRef ds:uri="http://purl.org/dc/elements/1.1/"/>
    <ds:schemaRef ds:uri="http://schemas.microsoft.com/office/2006/metadata/properties"/>
    <ds:schemaRef ds:uri="http://www.w3.org/XML/1998/namespace"/>
    <ds:schemaRef ds:uri="b609d2b0-9a18-48ad-9e64-947e565741bc"/>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e3065663-56d4-48f6-84c4-9a1fd4c6d59d"/>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22799</TotalTime>
  <Words>1426</Words>
  <Application>Microsoft Office PowerPoint</Application>
  <PresentationFormat>On-screen Show (16:9)</PresentationFormat>
  <Paragraphs>223</Paragraphs>
  <Slides>22</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Georgia</vt:lpstr>
      <vt:lpstr>Montserrat</vt:lpstr>
      <vt:lpstr>黑体</vt:lpstr>
      <vt:lpstr>System Font Regular</vt:lpstr>
      <vt:lpstr>Times New Roman</vt:lpstr>
      <vt:lpstr>Vensure PPT Template</vt:lpstr>
      <vt:lpstr>Becoming  Culturally Competent  July 15, 2020</vt:lpstr>
      <vt:lpstr>Vensure Employer Services and our PEO Partners</vt:lpstr>
      <vt:lpstr>PowerPoint Presentation</vt:lpstr>
      <vt:lpstr>Instructions for Submitting Questions with GoToWebinar</vt:lpstr>
      <vt:lpstr>PowerPoint Presentation</vt:lpstr>
      <vt:lpstr>1</vt:lpstr>
      <vt:lpstr>Defining Cultural Competence</vt:lpstr>
      <vt:lpstr>PowerPoint Presentation</vt:lpstr>
      <vt:lpstr>2</vt:lpstr>
      <vt:lpstr>Cultural Self Assessment</vt:lpstr>
      <vt:lpstr>Understanding Your Worldview</vt:lpstr>
      <vt:lpstr>4</vt:lpstr>
      <vt:lpstr>Your Multiple Identities</vt:lpstr>
      <vt:lpstr>3</vt:lpstr>
      <vt:lpstr>Attitude Toward Cultural Differences</vt:lpstr>
      <vt:lpstr>Cultural Differences</vt:lpstr>
      <vt:lpstr>5</vt:lpstr>
      <vt:lpstr>Cross-Cultural Skills</vt:lpstr>
      <vt:lpstr>Cross-Cultural Skills: What’s Next</vt:lpstr>
      <vt:lpstr>6</vt:lpstr>
      <vt:lpstr>Instructions for Submitting Questions with GoToWebinar</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Customized Business Solutions</dc:title>
  <dc:creator>Julie Dower</dc:creator>
  <cp:lastModifiedBy>Julie Dower</cp:lastModifiedBy>
  <cp:revision>535</cp:revision>
  <cp:lastPrinted>2020-04-01T19:22:16Z</cp:lastPrinted>
  <dcterms:modified xsi:type="dcterms:W3CDTF">2020-07-14T18:30:10Z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0x010100696FB35FEA651743ABA2BB51F846FA82</vt:lpwstr>
  </property>
</Properties>
</file>